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79652" y="1668754"/>
            <a:ext cx="2885440" cy="4599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339" y="-72135"/>
            <a:ext cx="8952433" cy="929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0063" y="1039495"/>
            <a:ext cx="5239385" cy="2327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0.jp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image" Target="../media/image32.jpg"/><Relationship Id="rId10" Type="http://schemas.openxmlformats.org/officeDocument/2006/relationships/image" Target="../media/image6.png"/><Relationship Id="rId4" Type="http://schemas.openxmlformats.org/officeDocument/2006/relationships/image" Target="../media/image31.jp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11" Type="http://schemas.openxmlformats.org/officeDocument/2006/relationships/image" Target="../media/image42.png"/><Relationship Id="rId5" Type="http://schemas.openxmlformats.org/officeDocument/2006/relationships/image" Target="../media/image36.jpg"/><Relationship Id="rId10" Type="http://schemas.openxmlformats.org/officeDocument/2006/relationships/image" Target="../media/image41.png"/><Relationship Id="rId4" Type="http://schemas.openxmlformats.org/officeDocument/2006/relationships/image" Target="../media/image35.jp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6.jpg"/><Relationship Id="rId7" Type="http://schemas.openxmlformats.org/officeDocument/2006/relationships/image" Target="../media/image1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47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tarayani.in/" TargetMode="External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12" Type="http://schemas.openxmlformats.org/officeDocument/2006/relationships/image" Target="../media/image6.png"/><Relationship Id="rId17" Type="http://schemas.openxmlformats.org/officeDocument/2006/relationships/image" Target="../media/image20.jpeg"/><Relationship Id="rId2" Type="http://schemas.openxmlformats.org/officeDocument/2006/relationships/image" Target="../media/image9.jp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11" Type="http://schemas.openxmlformats.org/officeDocument/2006/relationships/image" Target="../media/image17.png"/><Relationship Id="rId5" Type="http://schemas.openxmlformats.org/officeDocument/2006/relationships/image" Target="../media/image12.jpg"/><Relationship Id="rId15" Type="http://schemas.openxmlformats.org/officeDocument/2006/relationships/image" Target="../media/image18.jpg"/><Relationship Id="rId10" Type="http://schemas.openxmlformats.org/officeDocument/2006/relationships/image" Target="../media/image16.png"/><Relationship Id="rId4" Type="http://schemas.openxmlformats.org/officeDocument/2006/relationships/image" Target="../media/image11.jp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5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jpg"/><Relationship Id="rId7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28.jp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219225"/>
            <a:ext cx="8991600" cy="4678680"/>
          </a:xfrm>
          <a:custGeom>
            <a:avLst/>
            <a:gdLst/>
            <a:ahLst/>
            <a:cxnLst/>
            <a:rect l="l" t="t" r="r" b="b"/>
            <a:pathLst>
              <a:path w="8991600" h="4678680">
                <a:moveTo>
                  <a:pt x="8991600" y="0"/>
                </a:moveTo>
                <a:lnTo>
                  <a:pt x="0" y="0"/>
                </a:lnTo>
                <a:lnTo>
                  <a:pt x="0" y="4678172"/>
                </a:lnTo>
                <a:lnTo>
                  <a:pt x="8991600" y="4678172"/>
                </a:lnTo>
                <a:lnTo>
                  <a:pt x="89916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54939" y="1243329"/>
            <a:ext cx="2888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About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Uttarayani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939" y="1884277"/>
            <a:ext cx="8776335" cy="3044190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326390" indent="-313690" algn="just">
              <a:lnSpc>
                <a:spcPct val="100000"/>
              </a:lnSpc>
              <a:spcBef>
                <a:spcPts val="1425"/>
              </a:spcBef>
              <a:buFont typeface="Wingdings"/>
              <a:buChar char=""/>
              <a:tabLst>
                <a:tab pos="326390" algn="l"/>
              </a:tabLst>
            </a:pPr>
            <a:r>
              <a:rPr sz="2200" b="1" dirty="0">
                <a:latin typeface="Arial"/>
                <a:cs typeface="Arial"/>
              </a:rPr>
              <a:t>Registered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under</a:t>
            </a:r>
            <a:r>
              <a:rPr sz="2200" b="1" spc="-5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Societies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Registration</a:t>
            </a:r>
            <a:r>
              <a:rPr sz="2200" b="1" spc="-10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Act,</a:t>
            </a:r>
            <a:r>
              <a:rPr sz="2200" b="1" spc="-55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1860</a:t>
            </a:r>
            <a:endParaRPr sz="2200">
              <a:latin typeface="Arial"/>
              <a:cs typeface="Arial"/>
            </a:endParaRPr>
          </a:p>
          <a:p>
            <a:pPr marL="371475" indent="-358775" algn="just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371475" algn="l"/>
              </a:tabLst>
            </a:pPr>
            <a:r>
              <a:rPr sz="2200" b="1" dirty="0">
                <a:latin typeface="Arial"/>
                <a:cs typeface="Arial"/>
              </a:rPr>
              <a:t>Formed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in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1991</a:t>
            </a:r>
            <a:endParaRPr sz="2200">
              <a:latin typeface="Arial"/>
              <a:cs typeface="Arial"/>
            </a:endParaRPr>
          </a:p>
          <a:p>
            <a:pPr marL="371475" indent="-358775" algn="just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371475" algn="l"/>
              </a:tabLst>
            </a:pPr>
            <a:r>
              <a:rPr sz="2200" b="1" spc="-20" dirty="0">
                <a:latin typeface="Arial"/>
                <a:cs typeface="Arial"/>
              </a:rPr>
              <a:t>Non-</a:t>
            </a:r>
            <a:r>
              <a:rPr sz="2200" b="1" dirty="0">
                <a:latin typeface="Arial"/>
                <a:cs typeface="Arial"/>
              </a:rPr>
              <a:t>political</a:t>
            </a:r>
            <a:r>
              <a:rPr sz="2200" b="1" spc="2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&amp;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Non-</a:t>
            </a:r>
            <a:r>
              <a:rPr sz="2200" b="1" dirty="0">
                <a:latin typeface="Arial"/>
                <a:cs typeface="Arial"/>
              </a:rPr>
              <a:t>Profit</a:t>
            </a:r>
            <a:r>
              <a:rPr sz="2200" b="1" spc="-15" dirty="0">
                <a:latin typeface="Arial"/>
                <a:cs typeface="Arial"/>
              </a:rPr>
              <a:t>  </a:t>
            </a:r>
            <a:r>
              <a:rPr sz="2200" b="1" dirty="0">
                <a:latin typeface="Arial"/>
                <a:cs typeface="Arial"/>
              </a:rPr>
              <a:t>making</a:t>
            </a:r>
            <a:r>
              <a:rPr sz="2200" b="1" spc="-10" dirty="0">
                <a:latin typeface="Arial"/>
                <a:cs typeface="Arial"/>
              </a:rPr>
              <a:t> society</a:t>
            </a:r>
            <a:endParaRPr sz="2200">
              <a:latin typeface="Arial"/>
              <a:cs typeface="Arial"/>
            </a:endParaRPr>
          </a:p>
          <a:p>
            <a:pPr marL="420370" marR="5080" indent="-408305" algn="just">
              <a:lnSpc>
                <a:spcPct val="150000"/>
              </a:lnSpc>
              <a:buFont typeface="Arial"/>
              <a:buChar char="•"/>
              <a:tabLst>
                <a:tab pos="476884" algn="l"/>
              </a:tabLst>
            </a:pPr>
            <a:r>
              <a:rPr sz="2200" b="1" dirty="0">
                <a:latin typeface="Arial"/>
                <a:cs typeface="Arial"/>
              </a:rPr>
              <a:t>Members</a:t>
            </a:r>
            <a:r>
              <a:rPr sz="2200" b="1" spc="-4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are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Group</a:t>
            </a:r>
            <a:r>
              <a:rPr sz="2200" b="1" spc="-9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</a:t>
            </a:r>
            <a:r>
              <a:rPr sz="2200" b="1" spc="-1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officers</a:t>
            </a:r>
            <a:r>
              <a:rPr sz="2200" b="1" spc="-3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(origin</a:t>
            </a:r>
            <a:r>
              <a:rPr sz="2200" b="1" spc="-2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of</a:t>
            </a:r>
            <a:r>
              <a:rPr sz="2200" b="1" spc="51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Uttarakhand)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working 	</a:t>
            </a:r>
            <a:r>
              <a:rPr sz="2200" b="1" dirty="0">
                <a:latin typeface="Arial"/>
                <a:cs typeface="Arial"/>
              </a:rPr>
              <a:t>or</a:t>
            </a:r>
            <a:r>
              <a:rPr sz="2200" b="1" spc="53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worked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in</a:t>
            </a:r>
            <a:r>
              <a:rPr sz="2200" b="1" spc="-3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Delhi</a:t>
            </a:r>
            <a:r>
              <a:rPr sz="2200" b="1" spc="-2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NCR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once</a:t>
            </a:r>
            <a:r>
              <a:rPr sz="2200" b="1" spc="-2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in</a:t>
            </a:r>
            <a:r>
              <a:rPr sz="2200" b="1" spc="-30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Central</a:t>
            </a:r>
            <a:r>
              <a:rPr sz="2200" b="1" i="1" spc="-30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Govt.,</a:t>
            </a:r>
            <a:r>
              <a:rPr sz="2200" b="1" i="1" spc="-20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PSUs,</a:t>
            </a:r>
            <a:r>
              <a:rPr sz="2200" b="1" i="1" spc="-45" dirty="0">
                <a:latin typeface="Arial"/>
                <a:cs typeface="Arial"/>
              </a:rPr>
              <a:t> </a:t>
            </a:r>
            <a:r>
              <a:rPr sz="2200" b="1" i="1" spc="-10" dirty="0">
                <a:latin typeface="Arial"/>
                <a:cs typeface="Arial"/>
              </a:rPr>
              <a:t>Defence/ 	</a:t>
            </a:r>
            <a:r>
              <a:rPr sz="2200" b="1" i="1" dirty="0">
                <a:latin typeface="Arial"/>
                <a:cs typeface="Arial"/>
              </a:rPr>
              <a:t>Para</a:t>
            </a:r>
            <a:r>
              <a:rPr sz="2200" b="1" i="1" spc="530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Military</a:t>
            </a:r>
            <a:r>
              <a:rPr sz="2200" b="1" i="1" spc="5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&amp;</a:t>
            </a:r>
            <a:r>
              <a:rPr sz="2200" b="1" i="1" spc="-45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Police</a:t>
            </a:r>
            <a:r>
              <a:rPr sz="2200" b="1" i="1" spc="-20" dirty="0">
                <a:latin typeface="Arial"/>
                <a:cs typeface="Arial"/>
              </a:rPr>
              <a:t> </a:t>
            </a:r>
            <a:r>
              <a:rPr sz="2200" b="1" i="1" spc="-10" dirty="0">
                <a:latin typeface="Arial"/>
                <a:cs typeface="Arial"/>
              </a:rPr>
              <a:t>forces.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E:\UTTARAYANI\IMG-20170816-WA001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762000"/>
            <a:ext cx="4267200" cy="3200400"/>
          </a:xfrm>
          <a:prstGeom prst="rect">
            <a:avLst/>
          </a:prstGeom>
        </p:spPr>
      </p:pic>
      <p:pic>
        <p:nvPicPr>
          <p:cNvPr id="3" name="object 3" descr="E:\UTTARAYANI\IMG-20170907-WA003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762000"/>
            <a:ext cx="4572000" cy="3200400"/>
          </a:xfrm>
          <a:prstGeom prst="rect">
            <a:avLst/>
          </a:prstGeom>
        </p:spPr>
      </p:pic>
      <p:pic>
        <p:nvPicPr>
          <p:cNvPr id="4" name="object 4" descr="E:\UTTARAYANI\IMG-20171014-WA001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39690" y="4114798"/>
            <a:ext cx="4275709" cy="2667000"/>
          </a:xfrm>
          <a:prstGeom prst="rect">
            <a:avLst/>
          </a:prstGeom>
        </p:spPr>
      </p:pic>
      <p:pic>
        <p:nvPicPr>
          <p:cNvPr id="5" name="object 5" descr="E:\UTTARAYANI\IMG-20171014-WA0073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600" y="4114862"/>
            <a:ext cx="4267200" cy="263359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164336" y="118871"/>
            <a:ext cx="195580" cy="243840"/>
            <a:chOff x="1164336" y="118871"/>
            <a:chExt cx="195580" cy="243840"/>
          </a:xfrm>
        </p:grpSpPr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4336" y="118871"/>
              <a:ext cx="195072" cy="2438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17117" y="148716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40460" y="99822"/>
            <a:ext cx="111125" cy="174625"/>
            <a:chOff x="940460" y="99822"/>
            <a:chExt cx="111125" cy="17462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0460" y="100584"/>
              <a:ext cx="110947" cy="1737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1049" y="112522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089018" y="90129"/>
            <a:ext cx="211454" cy="273050"/>
            <a:chOff x="1089018" y="90129"/>
            <a:chExt cx="211454" cy="273050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4899" y="118871"/>
              <a:ext cx="195072" cy="243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 descr="$PPTXTitle"/>
          <p:cNvSpPr txBox="1">
            <a:spLocks noGrp="1"/>
          </p:cNvSpPr>
          <p:nvPr>
            <p:ph type="title"/>
          </p:nvPr>
        </p:nvSpPr>
        <p:spPr>
          <a:xfrm>
            <a:off x="2614929" y="100075"/>
            <a:ext cx="4766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Prominent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activities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contd...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630" y="2324100"/>
            <a:ext cx="4434840" cy="4460875"/>
            <a:chOff x="23630" y="2324100"/>
            <a:chExt cx="4434840" cy="4460875"/>
          </a:xfrm>
        </p:grpSpPr>
        <p:pic>
          <p:nvPicPr>
            <p:cNvPr id="3" name="object 3" descr="C:\Users\BM SUNDRIYAL\Desktop\New folder\IMG-20170804-WA0015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30" y="4641479"/>
              <a:ext cx="3085338" cy="21051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680" y="4622429"/>
              <a:ext cx="3123565" cy="2143760"/>
            </a:xfrm>
            <a:custGeom>
              <a:avLst/>
              <a:gdLst/>
              <a:ahLst/>
              <a:cxnLst/>
              <a:rect l="l" t="t" r="r" b="b"/>
              <a:pathLst>
                <a:path w="3123565" h="2143759">
                  <a:moveTo>
                    <a:pt x="0" y="2143252"/>
                  </a:moveTo>
                  <a:lnTo>
                    <a:pt x="3123438" y="2143252"/>
                  </a:lnTo>
                  <a:lnTo>
                    <a:pt x="3123438" y="0"/>
                  </a:lnTo>
                  <a:lnTo>
                    <a:pt x="0" y="0"/>
                  </a:lnTo>
                  <a:lnTo>
                    <a:pt x="0" y="2143252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 descr="C:\Users\BM SUNDRIYAL\Desktop\New folder\IMG-20170804-WA0012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229" y="2362200"/>
              <a:ext cx="3596004" cy="22222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05179" y="2343150"/>
              <a:ext cx="3634104" cy="2260600"/>
            </a:xfrm>
            <a:custGeom>
              <a:avLst/>
              <a:gdLst/>
              <a:ahLst/>
              <a:cxnLst/>
              <a:rect l="l" t="t" r="r" b="b"/>
              <a:pathLst>
                <a:path w="3634104" h="2260600">
                  <a:moveTo>
                    <a:pt x="0" y="2260346"/>
                  </a:moveTo>
                  <a:lnTo>
                    <a:pt x="3634104" y="2260346"/>
                  </a:lnTo>
                  <a:lnTo>
                    <a:pt x="3634104" y="0"/>
                  </a:lnTo>
                  <a:lnTo>
                    <a:pt x="0" y="0"/>
                  </a:lnTo>
                  <a:lnTo>
                    <a:pt x="0" y="226034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147060" y="2362200"/>
            <a:ext cx="5882640" cy="4514850"/>
            <a:chOff x="3147060" y="2362200"/>
            <a:chExt cx="5882640" cy="4514850"/>
          </a:xfrm>
        </p:grpSpPr>
        <p:pic>
          <p:nvPicPr>
            <p:cNvPr id="8" name="object 8" descr="C:\Users\BM SUNDRIYAL\Desktop\New folder\IMG-20170804-WA0009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4260" y="4648200"/>
              <a:ext cx="2847340" cy="2209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25210" y="4629148"/>
              <a:ext cx="2885440" cy="2228850"/>
            </a:xfrm>
            <a:custGeom>
              <a:avLst/>
              <a:gdLst/>
              <a:ahLst/>
              <a:cxnLst/>
              <a:rect l="l" t="t" r="r" b="b"/>
              <a:pathLst>
                <a:path w="2885440" h="2228850">
                  <a:moveTo>
                    <a:pt x="2885440" y="2228851"/>
                  </a:moveTo>
                  <a:lnTo>
                    <a:pt x="2885440" y="0"/>
                  </a:lnTo>
                  <a:lnTo>
                    <a:pt x="0" y="0"/>
                  </a:lnTo>
                  <a:lnTo>
                    <a:pt x="0" y="2228851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 descr="C:\Users\BM SUNDRIYAL\Desktop\VID-20170107-WA0026_Moment.jp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16247" y="2362200"/>
              <a:ext cx="4025773" cy="2251710"/>
            </a:xfrm>
            <a:prstGeom prst="rect">
              <a:avLst/>
            </a:prstGeom>
          </p:spPr>
        </p:pic>
        <p:pic>
          <p:nvPicPr>
            <p:cNvPr id="11" name="object 11" descr="E:\UTTARAYANI\Video &amp; SOUVENIR 2017\UTTARAYINI photos\IMG_0210.JP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7060" y="4637658"/>
              <a:ext cx="3072130" cy="2220341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3128898" y="328675"/>
            <a:ext cx="4828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Prominent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activities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contd…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39" y="851763"/>
            <a:ext cx="883539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Organize</a:t>
            </a:r>
            <a:r>
              <a:rPr sz="2000" b="1" spc="33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time</a:t>
            </a:r>
            <a:r>
              <a:rPr sz="2000" b="1" spc="3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3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time</a:t>
            </a:r>
            <a:r>
              <a:rPr sz="2000" b="1" spc="3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get-</a:t>
            </a:r>
            <a:r>
              <a:rPr sz="2000" b="1" dirty="0">
                <a:latin typeface="Arial"/>
                <a:cs typeface="Arial"/>
              </a:rPr>
              <a:t>togethers</a:t>
            </a:r>
            <a:r>
              <a:rPr sz="2000" b="1" spc="3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3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strengthen</a:t>
            </a:r>
            <a:r>
              <a:rPr sz="2000" b="1" spc="3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our</a:t>
            </a:r>
            <a:r>
              <a:rPr sz="2000" b="1" spc="3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social</a:t>
            </a:r>
            <a:r>
              <a:rPr sz="2000" b="1" spc="3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network </a:t>
            </a:r>
            <a:r>
              <a:rPr sz="2000" b="1" dirty="0">
                <a:latin typeface="Arial"/>
                <a:cs typeface="Arial"/>
              </a:rPr>
              <a:t>and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sharing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5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ideas</a:t>
            </a:r>
            <a:r>
              <a:rPr sz="2000" b="1" spc="5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amongst</a:t>
            </a:r>
            <a:r>
              <a:rPr sz="2000" b="1" spc="5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members</a:t>
            </a:r>
            <a:r>
              <a:rPr sz="2000" b="1" spc="4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for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overall</a:t>
            </a:r>
            <a:r>
              <a:rPr sz="2000" b="1" spc="5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development</a:t>
            </a:r>
            <a:r>
              <a:rPr sz="2000" b="1" spc="45" dirty="0">
                <a:latin typeface="Arial"/>
                <a:cs typeface="Arial"/>
              </a:rPr>
              <a:t>  </a:t>
            </a:r>
            <a:r>
              <a:rPr sz="2000" b="1" spc="-25" dirty="0">
                <a:latin typeface="Arial"/>
                <a:cs typeface="Arial"/>
              </a:rPr>
              <a:t>of </a:t>
            </a:r>
            <a:r>
              <a:rPr sz="2000" b="1" dirty="0">
                <a:latin typeface="Arial"/>
                <a:cs typeface="Arial"/>
              </a:rPr>
              <a:t>Uttarayani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and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Uttarakhand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41121" y="75342"/>
            <a:ext cx="1453515" cy="435609"/>
            <a:chOff x="341121" y="75342"/>
            <a:chExt cx="1453515" cy="435609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1146" y="137275"/>
              <a:ext cx="163316" cy="21163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96835" y="148717"/>
              <a:ext cx="87630" cy="145415"/>
            </a:xfrm>
            <a:custGeom>
              <a:avLst/>
              <a:gdLst/>
              <a:ahLst/>
              <a:cxnLst/>
              <a:rect l="l" t="t" r="r" b="b"/>
              <a:pathLst>
                <a:path w="87630" h="145415">
                  <a:moveTo>
                    <a:pt x="0" y="145160"/>
                  </a:moveTo>
                  <a:lnTo>
                    <a:pt x="87007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3696" y="100583"/>
              <a:ext cx="110947" cy="17373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64704" y="112521"/>
              <a:ext cx="29209" cy="109220"/>
            </a:xfrm>
            <a:custGeom>
              <a:avLst/>
              <a:gdLst/>
              <a:ahLst/>
              <a:cxnLst/>
              <a:rect l="l" t="t" r="r" b="b"/>
              <a:pathLst>
                <a:path w="29209" h="109220">
                  <a:moveTo>
                    <a:pt x="29019" y="108838"/>
                  </a:moveTo>
                  <a:lnTo>
                    <a:pt x="0" y="0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03234" y="137275"/>
              <a:ext cx="163316" cy="21163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3474" y="90129"/>
              <a:ext cx="165080" cy="22012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09789" y="112521"/>
              <a:ext cx="58419" cy="145415"/>
            </a:xfrm>
            <a:custGeom>
              <a:avLst/>
              <a:gdLst/>
              <a:ahLst/>
              <a:cxnLst/>
              <a:rect l="l" t="t" r="r" b="b"/>
              <a:pathLst>
                <a:path w="58419" h="145415">
                  <a:moveTo>
                    <a:pt x="0" y="145160"/>
                  </a:moveTo>
                  <a:lnTo>
                    <a:pt x="5802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7156" y="138684"/>
              <a:ext cx="137159" cy="17373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06665" y="148717"/>
              <a:ext cx="58419" cy="109220"/>
            </a:xfrm>
            <a:custGeom>
              <a:avLst/>
              <a:gdLst/>
              <a:ahLst/>
              <a:cxnLst/>
              <a:rect l="l" t="t" r="r" b="b"/>
              <a:pathLst>
                <a:path w="58419" h="109220">
                  <a:moveTo>
                    <a:pt x="58038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1194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47" y="889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1608" y="100583"/>
              <a:ext cx="110947" cy="17373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0031" y="94636"/>
              <a:ext cx="122174" cy="17938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80770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63155" y="221361"/>
              <a:ext cx="406400" cy="254000"/>
            </a:xfrm>
            <a:custGeom>
              <a:avLst/>
              <a:gdLst/>
              <a:ahLst/>
              <a:cxnLst/>
              <a:rect l="l" t="t" r="r" b="b"/>
              <a:pathLst>
                <a:path w="406400" h="254000">
                  <a:moveTo>
                    <a:pt x="203111" y="0"/>
                  </a:moveTo>
                  <a:lnTo>
                    <a:pt x="149114" y="4539"/>
                  </a:lnTo>
                  <a:lnTo>
                    <a:pt x="100595" y="17347"/>
                  </a:lnTo>
                  <a:lnTo>
                    <a:pt x="59488" y="37211"/>
                  </a:lnTo>
                  <a:lnTo>
                    <a:pt x="27729" y="62916"/>
                  </a:lnTo>
                  <a:lnTo>
                    <a:pt x="0" y="127000"/>
                  </a:lnTo>
                  <a:lnTo>
                    <a:pt x="7255" y="160749"/>
                  </a:lnTo>
                  <a:lnTo>
                    <a:pt x="59488" y="216789"/>
                  </a:lnTo>
                  <a:lnTo>
                    <a:pt x="100595" y="236652"/>
                  </a:lnTo>
                  <a:lnTo>
                    <a:pt x="149114" y="249460"/>
                  </a:lnTo>
                  <a:lnTo>
                    <a:pt x="203111" y="254000"/>
                  </a:lnTo>
                  <a:lnTo>
                    <a:pt x="257108" y="249460"/>
                  </a:lnTo>
                  <a:lnTo>
                    <a:pt x="305630" y="236652"/>
                  </a:lnTo>
                  <a:lnTo>
                    <a:pt x="346740" y="216789"/>
                  </a:lnTo>
                  <a:lnTo>
                    <a:pt x="378501" y="191083"/>
                  </a:lnTo>
                  <a:lnTo>
                    <a:pt x="406234" y="127000"/>
                  </a:lnTo>
                  <a:lnTo>
                    <a:pt x="398978" y="93250"/>
                  </a:lnTo>
                  <a:lnTo>
                    <a:pt x="346740" y="37211"/>
                  </a:lnTo>
                  <a:lnTo>
                    <a:pt x="305630" y="17347"/>
                  </a:lnTo>
                  <a:lnTo>
                    <a:pt x="257108" y="4539"/>
                  </a:lnTo>
                  <a:lnTo>
                    <a:pt x="203111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63155" y="221361"/>
              <a:ext cx="406400" cy="254000"/>
            </a:xfrm>
            <a:custGeom>
              <a:avLst/>
              <a:gdLst/>
              <a:ahLst/>
              <a:cxnLst/>
              <a:rect l="l" t="t" r="r" b="b"/>
              <a:pathLst>
                <a:path w="406400" h="254000">
                  <a:moveTo>
                    <a:pt x="0" y="127000"/>
                  </a:moveTo>
                  <a:lnTo>
                    <a:pt x="27729" y="62916"/>
                  </a:lnTo>
                  <a:lnTo>
                    <a:pt x="59488" y="37211"/>
                  </a:lnTo>
                  <a:lnTo>
                    <a:pt x="100595" y="17347"/>
                  </a:lnTo>
                  <a:lnTo>
                    <a:pt x="149114" y="4539"/>
                  </a:lnTo>
                  <a:lnTo>
                    <a:pt x="203111" y="0"/>
                  </a:lnTo>
                  <a:lnTo>
                    <a:pt x="257108" y="4539"/>
                  </a:lnTo>
                  <a:lnTo>
                    <a:pt x="305630" y="17347"/>
                  </a:lnTo>
                  <a:lnTo>
                    <a:pt x="346740" y="37210"/>
                  </a:lnTo>
                  <a:lnTo>
                    <a:pt x="378501" y="62916"/>
                  </a:lnTo>
                  <a:lnTo>
                    <a:pt x="406234" y="127000"/>
                  </a:lnTo>
                  <a:lnTo>
                    <a:pt x="398978" y="160749"/>
                  </a:lnTo>
                  <a:lnTo>
                    <a:pt x="378501" y="191083"/>
                  </a:lnTo>
                  <a:lnTo>
                    <a:pt x="346740" y="216789"/>
                  </a:lnTo>
                  <a:lnTo>
                    <a:pt x="305630" y="236652"/>
                  </a:lnTo>
                  <a:lnTo>
                    <a:pt x="257108" y="249460"/>
                  </a:lnTo>
                  <a:lnTo>
                    <a:pt x="203111" y="254000"/>
                  </a:lnTo>
                  <a:lnTo>
                    <a:pt x="149114" y="249460"/>
                  </a:lnTo>
                  <a:lnTo>
                    <a:pt x="100595" y="236652"/>
                  </a:lnTo>
                  <a:lnTo>
                    <a:pt x="59488" y="216788"/>
                  </a:lnTo>
                  <a:lnTo>
                    <a:pt x="27729" y="191083"/>
                  </a:lnTo>
                  <a:lnTo>
                    <a:pt x="7255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3821" y="88042"/>
              <a:ext cx="1428115" cy="410209"/>
            </a:xfrm>
            <a:custGeom>
              <a:avLst/>
              <a:gdLst/>
              <a:ahLst/>
              <a:cxnLst/>
              <a:rect l="l" t="t" r="r" b="b"/>
              <a:pathLst>
                <a:path w="1428114" h="410209">
                  <a:moveTo>
                    <a:pt x="1084485" y="0"/>
                  </a:moveTo>
                  <a:lnTo>
                    <a:pt x="1067562" y="8096"/>
                  </a:lnTo>
                  <a:lnTo>
                    <a:pt x="1055644" y="12741"/>
                  </a:lnTo>
                  <a:lnTo>
                    <a:pt x="1043559" y="20113"/>
                  </a:lnTo>
                  <a:lnTo>
                    <a:pt x="1013460" y="44799"/>
                  </a:lnTo>
                  <a:lnTo>
                    <a:pt x="977757" y="78612"/>
                  </a:lnTo>
                  <a:lnTo>
                    <a:pt x="919861" y="136620"/>
                  </a:lnTo>
                  <a:lnTo>
                    <a:pt x="892144" y="172477"/>
                  </a:lnTo>
                  <a:lnTo>
                    <a:pt x="826677" y="251364"/>
                  </a:lnTo>
                  <a:lnTo>
                    <a:pt x="749981" y="330251"/>
                  </a:lnTo>
                  <a:lnTo>
                    <a:pt x="688582" y="366109"/>
                  </a:lnTo>
                  <a:lnTo>
                    <a:pt x="661046" y="352717"/>
                  </a:lnTo>
                  <a:lnTo>
                    <a:pt x="637544" y="318154"/>
                  </a:lnTo>
                  <a:lnTo>
                    <a:pt x="616912" y="270843"/>
                  </a:lnTo>
                  <a:lnTo>
                    <a:pt x="597989" y="219203"/>
                  </a:lnTo>
                  <a:lnTo>
                    <a:pt x="579611" y="171655"/>
                  </a:lnTo>
                  <a:lnTo>
                    <a:pt x="560616" y="136620"/>
                  </a:lnTo>
                  <a:lnTo>
                    <a:pt x="532857" y="101734"/>
                  </a:lnTo>
                  <a:lnTo>
                    <a:pt x="481030" y="59539"/>
                  </a:lnTo>
                  <a:lnTo>
                    <a:pt x="452349" y="53943"/>
                  </a:lnTo>
                  <a:lnTo>
                    <a:pt x="423080" y="59039"/>
                  </a:lnTo>
                  <a:lnTo>
                    <a:pt x="393580" y="74422"/>
                  </a:lnTo>
                  <a:lnTo>
                    <a:pt x="359012" y="100234"/>
                  </a:lnTo>
                  <a:lnTo>
                    <a:pt x="314541" y="136620"/>
                  </a:lnTo>
                  <a:lnTo>
                    <a:pt x="293770" y="151103"/>
                  </a:lnTo>
                  <a:lnTo>
                    <a:pt x="264419" y="168546"/>
                  </a:lnTo>
                  <a:lnTo>
                    <a:pt x="228829" y="188360"/>
                  </a:lnTo>
                  <a:lnTo>
                    <a:pt x="189336" y="209956"/>
                  </a:lnTo>
                  <a:lnTo>
                    <a:pt x="148278" y="232744"/>
                  </a:lnTo>
                  <a:lnTo>
                    <a:pt x="107993" y="256136"/>
                  </a:lnTo>
                  <a:lnTo>
                    <a:pt x="70820" y="279543"/>
                  </a:lnTo>
                  <a:lnTo>
                    <a:pt x="39096" y="302376"/>
                  </a:lnTo>
                  <a:lnTo>
                    <a:pt x="1348" y="343964"/>
                  </a:lnTo>
                  <a:lnTo>
                    <a:pt x="0" y="361541"/>
                  </a:lnTo>
                  <a:lnTo>
                    <a:pt x="13452" y="376189"/>
                  </a:lnTo>
                  <a:lnTo>
                    <a:pt x="67310" y="391652"/>
                  </a:lnTo>
                  <a:lnTo>
                    <a:pt x="132085" y="398848"/>
                  </a:lnTo>
                  <a:lnTo>
                    <a:pt x="172573" y="401737"/>
                  </a:lnTo>
                  <a:lnTo>
                    <a:pt x="217780" y="404173"/>
                  </a:lnTo>
                  <a:lnTo>
                    <a:pt x="267196" y="406169"/>
                  </a:lnTo>
                  <a:lnTo>
                    <a:pt x="320310" y="407740"/>
                  </a:lnTo>
                  <a:lnTo>
                    <a:pt x="376611" y="408898"/>
                  </a:lnTo>
                  <a:lnTo>
                    <a:pt x="435590" y="409659"/>
                  </a:lnTo>
                  <a:lnTo>
                    <a:pt x="496735" y="410036"/>
                  </a:lnTo>
                  <a:lnTo>
                    <a:pt x="559537" y="410043"/>
                  </a:lnTo>
                  <a:lnTo>
                    <a:pt x="623483" y="409694"/>
                  </a:lnTo>
                  <a:lnTo>
                    <a:pt x="688064" y="409003"/>
                  </a:lnTo>
                  <a:lnTo>
                    <a:pt x="752769" y="407984"/>
                  </a:lnTo>
                  <a:lnTo>
                    <a:pt x="817088" y="406651"/>
                  </a:lnTo>
                  <a:lnTo>
                    <a:pt x="880510" y="405018"/>
                  </a:lnTo>
                  <a:lnTo>
                    <a:pt x="942524" y="403099"/>
                  </a:lnTo>
                  <a:lnTo>
                    <a:pt x="1002619" y="400907"/>
                  </a:lnTo>
                  <a:lnTo>
                    <a:pt x="1060286" y="398458"/>
                  </a:lnTo>
                  <a:lnTo>
                    <a:pt x="1115014" y="395764"/>
                  </a:lnTo>
                  <a:lnTo>
                    <a:pt x="1166291" y="392840"/>
                  </a:lnTo>
                  <a:lnTo>
                    <a:pt x="1213608" y="389699"/>
                  </a:lnTo>
                  <a:lnTo>
                    <a:pt x="1256454" y="386356"/>
                  </a:lnTo>
                  <a:lnTo>
                    <a:pt x="1326690" y="379119"/>
                  </a:lnTo>
                  <a:lnTo>
                    <a:pt x="1396840" y="364436"/>
                  </a:lnTo>
                  <a:lnTo>
                    <a:pt x="1427644" y="335013"/>
                  </a:lnTo>
                  <a:lnTo>
                    <a:pt x="1420880" y="317348"/>
                  </a:lnTo>
                  <a:lnTo>
                    <a:pt x="1403479" y="298340"/>
                  </a:lnTo>
                  <a:lnTo>
                    <a:pt x="1378549" y="278461"/>
                  </a:lnTo>
                  <a:lnTo>
                    <a:pt x="1349196" y="258181"/>
                  </a:lnTo>
                  <a:lnTo>
                    <a:pt x="1318526" y="237971"/>
                  </a:lnTo>
                  <a:lnTo>
                    <a:pt x="1289646" y="218302"/>
                  </a:lnTo>
                  <a:lnTo>
                    <a:pt x="1265662" y="199644"/>
                  </a:lnTo>
                  <a:lnTo>
                    <a:pt x="1249680" y="182467"/>
                  </a:lnTo>
                  <a:lnTo>
                    <a:pt x="1215434" y="135558"/>
                  </a:lnTo>
                  <a:lnTo>
                    <a:pt x="1177068" y="88376"/>
                  </a:lnTo>
                  <a:lnTo>
                    <a:pt x="1140559" y="46932"/>
                  </a:lnTo>
                  <a:lnTo>
                    <a:pt x="1111885" y="17240"/>
                  </a:lnTo>
                  <a:lnTo>
                    <a:pt x="1094458" y="2881"/>
                  </a:lnTo>
                  <a:lnTo>
                    <a:pt x="1084485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3821" y="88042"/>
              <a:ext cx="1428115" cy="410209"/>
            </a:xfrm>
            <a:custGeom>
              <a:avLst/>
              <a:gdLst/>
              <a:ahLst/>
              <a:cxnLst/>
              <a:rect l="l" t="t" r="r" b="b"/>
              <a:pathLst>
                <a:path w="1428114" h="410209">
                  <a:moveTo>
                    <a:pt x="44044" y="387318"/>
                  </a:moveTo>
                  <a:lnTo>
                    <a:pt x="13452" y="376189"/>
                  </a:lnTo>
                  <a:lnTo>
                    <a:pt x="0" y="361541"/>
                  </a:lnTo>
                  <a:lnTo>
                    <a:pt x="1348" y="343964"/>
                  </a:lnTo>
                  <a:lnTo>
                    <a:pt x="39096" y="302376"/>
                  </a:lnTo>
                  <a:lnTo>
                    <a:pt x="70820" y="279543"/>
                  </a:lnTo>
                  <a:lnTo>
                    <a:pt x="107993" y="256136"/>
                  </a:lnTo>
                  <a:lnTo>
                    <a:pt x="148278" y="232744"/>
                  </a:lnTo>
                  <a:lnTo>
                    <a:pt x="189336" y="209956"/>
                  </a:lnTo>
                  <a:lnTo>
                    <a:pt x="228829" y="188360"/>
                  </a:lnTo>
                  <a:lnTo>
                    <a:pt x="264419" y="168546"/>
                  </a:lnTo>
                  <a:lnTo>
                    <a:pt x="293770" y="151103"/>
                  </a:lnTo>
                  <a:lnTo>
                    <a:pt x="314541" y="136620"/>
                  </a:lnTo>
                  <a:lnTo>
                    <a:pt x="359012" y="100234"/>
                  </a:lnTo>
                  <a:lnTo>
                    <a:pt x="393580" y="74422"/>
                  </a:lnTo>
                  <a:lnTo>
                    <a:pt x="423080" y="59039"/>
                  </a:lnTo>
                  <a:lnTo>
                    <a:pt x="452349" y="53943"/>
                  </a:lnTo>
                  <a:lnTo>
                    <a:pt x="481030" y="59539"/>
                  </a:lnTo>
                  <a:lnTo>
                    <a:pt x="532857" y="101734"/>
                  </a:lnTo>
                  <a:lnTo>
                    <a:pt x="560616" y="136620"/>
                  </a:lnTo>
                  <a:lnTo>
                    <a:pt x="579611" y="171655"/>
                  </a:lnTo>
                  <a:lnTo>
                    <a:pt x="597989" y="219203"/>
                  </a:lnTo>
                  <a:lnTo>
                    <a:pt x="616912" y="270843"/>
                  </a:lnTo>
                  <a:lnTo>
                    <a:pt x="637544" y="318154"/>
                  </a:lnTo>
                  <a:lnTo>
                    <a:pt x="661046" y="352717"/>
                  </a:lnTo>
                  <a:lnTo>
                    <a:pt x="688582" y="366109"/>
                  </a:lnTo>
                  <a:lnTo>
                    <a:pt x="749981" y="330251"/>
                  </a:lnTo>
                  <a:lnTo>
                    <a:pt x="826677" y="251364"/>
                  </a:lnTo>
                  <a:lnTo>
                    <a:pt x="892144" y="172477"/>
                  </a:lnTo>
                  <a:lnTo>
                    <a:pt x="919861" y="136620"/>
                  </a:lnTo>
                  <a:lnTo>
                    <a:pt x="953899" y="102663"/>
                  </a:lnTo>
                  <a:lnTo>
                    <a:pt x="996067" y="60610"/>
                  </a:lnTo>
                  <a:lnTo>
                    <a:pt x="1029950" y="30652"/>
                  </a:lnTo>
                  <a:lnTo>
                    <a:pt x="1067562" y="8096"/>
                  </a:lnTo>
                  <a:lnTo>
                    <a:pt x="1077131" y="3452"/>
                  </a:lnTo>
                  <a:lnTo>
                    <a:pt x="1084485" y="0"/>
                  </a:lnTo>
                  <a:lnTo>
                    <a:pt x="1094458" y="2881"/>
                  </a:lnTo>
                  <a:lnTo>
                    <a:pt x="1111885" y="17240"/>
                  </a:lnTo>
                  <a:lnTo>
                    <a:pt x="1140559" y="46932"/>
                  </a:lnTo>
                  <a:lnTo>
                    <a:pt x="1177068" y="88376"/>
                  </a:lnTo>
                  <a:lnTo>
                    <a:pt x="1215434" y="135558"/>
                  </a:lnTo>
                  <a:lnTo>
                    <a:pt x="1249680" y="182467"/>
                  </a:lnTo>
                  <a:lnTo>
                    <a:pt x="1265662" y="199644"/>
                  </a:lnTo>
                  <a:lnTo>
                    <a:pt x="1289646" y="218302"/>
                  </a:lnTo>
                  <a:lnTo>
                    <a:pt x="1318526" y="237971"/>
                  </a:lnTo>
                  <a:lnTo>
                    <a:pt x="1349196" y="258181"/>
                  </a:lnTo>
                  <a:lnTo>
                    <a:pt x="1378549" y="278461"/>
                  </a:lnTo>
                  <a:lnTo>
                    <a:pt x="1403479" y="298340"/>
                  </a:lnTo>
                  <a:lnTo>
                    <a:pt x="1420880" y="317348"/>
                  </a:lnTo>
                  <a:lnTo>
                    <a:pt x="1427644" y="335013"/>
                  </a:lnTo>
                  <a:lnTo>
                    <a:pt x="1420667" y="350866"/>
                  </a:lnTo>
                  <a:lnTo>
                    <a:pt x="1353058" y="375253"/>
                  </a:lnTo>
                  <a:lnTo>
                    <a:pt x="1294318" y="382825"/>
                  </a:lnTo>
                  <a:lnTo>
                    <a:pt x="1213608" y="389699"/>
                  </a:lnTo>
                  <a:lnTo>
                    <a:pt x="1166291" y="392840"/>
                  </a:lnTo>
                  <a:lnTo>
                    <a:pt x="1115014" y="395764"/>
                  </a:lnTo>
                  <a:lnTo>
                    <a:pt x="1060286" y="398458"/>
                  </a:lnTo>
                  <a:lnTo>
                    <a:pt x="1002619" y="400907"/>
                  </a:lnTo>
                  <a:lnTo>
                    <a:pt x="942524" y="403099"/>
                  </a:lnTo>
                  <a:lnTo>
                    <a:pt x="880510" y="405018"/>
                  </a:lnTo>
                  <a:lnTo>
                    <a:pt x="817088" y="406651"/>
                  </a:lnTo>
                  <a:lnTo>
                    <a:pt x="752769" y="407984"/>
                  </a:lnTo>
                  <a:lnTo>
                    <a:pt x="688064" y="409003"/>
                  </a:lnTo>
                  <a:lnTo>
                    <a:pt x="623483" y="409694"/>
                  </a:lnTo>
                  <a:lnTo>
                    <a:pt x="559537" y="410043"/>
                  </a:lnTo>
                  <a:lnTo>
                    <a:pt x="496735" y="410036"/>
                  </a:lnTo>
                  <a:lnTo>
                    <a:pt x="435590" y="409659"/>
                  </a:lnTo>
                  <a:lnTo>
                    <a:pt x="376611" y="408898"/>
                  </a:lnTo>
                  <a:lnTo>
                    <a:pt x="320310" y="407740"/>
                  </a:lnTo>
                  <a:lnTo>
                    <a:pt x="267196" y="406169"/>
                  </a:lnTo>
                  <a:lnTo>
                    <a:pt x="217780" y="404173"/>
                  </a:lnTo>
                  <a:lnTo>
                    <a:pt x="172573" y="401737"/>
                  </a:lnTo>
                  <a:lnTo>
                    <a:pt x="132085" y="398848"/>
                  </a:lnTo>
                  <a:lnTo>
                    <a:pt x="67310" y="391652"/>
                  </a:lnTo>
                  <a:lnTo>
                    <a:pt x="44044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28701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</a:t>
            </a:r>
            <a:r>
              <a:rPr sz="12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36854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96310" y="176275"/>
            <a:ext cx="49853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VVIPs</a:t>
            </a:r>
            <a:r>
              <a:rPr sz="2800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at</a:t>
            </a:r>
            <a:r>
              <a:rPr sz="2800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Uttarayani</a:t>
            </a:r>
            <a:r>
              <a:rPr sz="2800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functions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35551" y="990600"/>
            <a:ext cx="4154804" cy="5705475"/>
            <a:chOff x="4535551" y="990600"/>
            <a:chExt cx="4154804" cy="5705475"/>
          </a:xfrm>
        </p:grpSpPr>
        <p:pic>
          <p:nvPicPr>
            <p:cNvPr id="4" name="object 4" descr="E:\UTTARAYANI\Photoa 11.08.2017\DSC_0132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0" y="4024439"/>
              <a:ext cx="4114800" cy="2671064"/>
            </a:xfrm>
            <a:prstGeom prst="rect">
              <a:avLst/>
            </a:prstGeom>
          </p:spPr>
        </p:pic>
        <p:pic>
          <p:nvPicPr>
            <p:cNvPr id="5" name="object 5" descr="E:\UTTARAYANI\Video &amp; SOUVENIR 2017\UTTARAINI\UTTARAINI\IMG_0155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35551" y="990600"/>
              <a:ext cx="4154551" cy="3033903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990600"/>
            <a:ext cx="3886200" cy="564642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4335" y="118871"/>
              <a:ext cx="195072" cy="24383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4899" y="118871"/>
              <a:ext cx="195072" cy="243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4420" y="85343"/>
              <a:ext cx="184912" cy="23926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800100"/>
            <a:ext cx="3810000" cy="2857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742950"/>
            <a:ext cx="3886200" cy="29146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1800" y="3733800"/>
            <a:ext cx="3759200" cy="28194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48200" y="3733800"/>
            <a:ext cx="3886200" cy="2914650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0476" rIns="0" bIns="0" rtlCol="0">
            <a:spAutoFit/>
          </a:bodyPr>
          <a:lstStyle/>
          <a:p>
            <a:pPr marL="3088005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Eye</a:t>
            </a:r>
            <a:r>
              <a:rPr sz="2800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Camp</a:t>
            </a:r>
            <a:r>
              <a:rPr sz="280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(2018)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288794" y="328675"/>
            <a:ext cx="48685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60905" algn="l"/>
                <a:tab pos="3268979" algn="l"/>
              </a:tabLst>
            </a:pPr>
            <a:r>
              <a:rPr sz="2800" spc="-10" dirty="0">
                <a:latin typeface="Arial"/>
                <a:cs typeface="Arial"/>
              </a:rPr>
              <a:t>ACTIVITIES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since</a:t>
            </a:r>
            <a:r>
              <a:rPr sz="2800" dirty="0">
                <a:latin typeface="Arial"/>
                <a:cs typeface="Arial"/>
              </a:rPr>
              <a:t>	May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2019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76200"/>
            <a:ext cx="8610600" cy="6705600"/>
          </a:xfrm>
          <a:custGeom>
            <a:avLst/>
            <a:gdLst/>
            <a:ahLst/>
            <a:cxnLst/>
            <a:rect l="l" t="t" r="r" b="b"/>
            <a:pathLst>
              <a:path w="8610600" h="6705600">
                <a:moveTo>
                  <a:pt x="0" y="1117600"/>
                </a:moveTo>
                <a:lnTo>
                  <a:pt x="1032" y="1069121"/>
                </a:lnTo>
                <a:lnTo>
                  <a:pt x="4102" y="1021171"/>
                </a:lnTo>
                <a:lnTo>
                  <a:pt x="9167" y="973789"/>
                </a:lnTo>
                <a:lnTo>
                  <a:pt x="16185" y="927019"/>
                </a:lnTo>
                <a:lnTo>
                  <a:pt x="25115" y="880902"/>
                </a:lnTo>
                <a:lnTo>
                  <a:pt x="35914" y="835481"/>
                </a:lnTo>
                <a:lnTo>
                  <a:pt x="48541" y="790796"/>
                </a:lnTo>
                <a:lnTo>
                  <a:pt x="62953" y="746891"/>
                </a:lnTo>
                <a:lnTo>
                  <a:pt x="79109" y="703806"/>
                </a:lnTo>
                <a:lnTo>
                  <a:pt x="96967" y="661585"/>
                </a:lnTo>
                <a:lnTo>
                  <a:pt x="116484" y="620268"/>
                </a:lnTo>
                <a:lnTo>
                  <a:pt x="137619" y="579898"/>
                </a:lnTo>
                <a:lnTo>
                  <a:pt x="160331" y="540517"/>
                </a:lnTo>
                <a:lnTo>
                  <a:pt x="184576" y="502166"/>
                </a:lnTo>
                <a:lnTo>
                  <a:pt x="210313" y="464888"/>
                </a:lnTo>
                <a:lnTo>
                  <a:pt x="237500" y="428725"/>
                </a:lnTo>
                <a:lnTo>
                  <a:pt x="266095" y="393718"/>
                </a:lnTo>
                <a:lnTo>
                  <a:pt x="296056" y="359910"/>
                </a:lnTo>
                <a:lnTo>
                  <a:pt x="327342" y="327342"/>
                </a:lnTo>
                <a:lnTo>
                  <a:pt x="359910" y="296056"/>
                </a:lnTo>
                <a:lnTo>
                  <a:pt x="393718" y="266095"/>
                </a:lnTo>
                <a:lnTo>
                  <a:pt x="428725" y="237500"/>
                </a:lnTo>
                <a:lnTo>
                  <a:pt x="464888" y="210313"/>
                </a:lnTo>
                <a:lnTo>
                  <a:pt x="502166" y="184576"/>
                </a:lnTo>
                <a:lnTo>
                  <a:pt x="540517" y="160331"/>
                </a:lnTo>
                <a:lnTo>
                  <a:pt x="579898" y="137619"/>
                </a:lnTo>
                <a:lnTo>
                  <a:pt x="620268" y="116484"/>
                </a:lnTo>
                <a:lnTo>
                  <a:pt x="661585" y="96967"/>
                </a:lnTo>
                <a:lnTo>
                  <a:pt x="703806" y="79109"/>
                </a:lnTo>
                <a:lnTo>
                  <a:pt x="746891" y="62953"/>
                </a:lnTo>
                <a:lnTo>
                  <a:pt x="790796" y="48541"/>
                </a:lnTo>
                <a:lnTo>
                  <a:pt x="835481" y="35914"/>
                </a:lnTo>
                <a:lnTo>
                  <a:pt x="880902" y="25115"/>
                </a:lnTo>
                <a:lnTo>
                  <a:pt x="927019" y="16185"/>
                </a:lnTo>
                <a:lnTo>
                  <a:pt x="973789" y="9167"/>
                </a:lnTo>
                <a:lnTo>
                  <a:pt x="1021171" y="4102"/>
                </a:lnTo>
                <a:lnTo>
                  <a:pt x="1069121" y="1032"/>
                </a:lnTo>
                <a:lnTo>
                  <a:pt x="1117600" y="0"/>
                </a:lnTo>
                <a:lnTo>
                  <a:pt x="7493000" y="0"/>
                </a:lnTo>
                <a:lnTo>
                  <a:pt x="7541478" y="1032"/>
                </a:lnTo>
                <a:lnTo>
                  <a:pt x="7589428" y="4102"/>
                </a:lnTo>
                <a:lnTo>
                  <a:pt x="7636810" y="9167"/>
                </a:lnTo>
                <a:lnTo>
                  <a:pt x="7683580" y="16185"/>
                </a:lnTo>
                <a:lnTo>
                  <a:pt x="7729697" y="25115"/>
                </a:lnTo>
                <a:lnTo>
                  <a:pt x="7775118" y="35914"/>
                </a:lnTo>
                <a:lnTo>
                  <a:pt x="7819803" y="48541"/>
                </a:lnTo>
                <a:lnTo>
                  <a:pt x="7863708" y="62953"/>
                </a:lnTo>
                <a:lnTo>
                  <a:pt x="7906793" y="79109"/>
                </a:lnTo>
                <a:lnTo>
                  <a:pt x="7949014" y="96967"/>
                </a:lnTo>
                <a:lnTo>
                  <a:pt x="7990331" y="116484"/>
                </a:lnTo>
                <a:lnTo>
                  <a:pt x="8030701" y="137619"/>
                </a:lnTo>
                <a:lnTo>
                  <a:pt x="8070082" y="160331"/>
                </a:lnTo>
                <a:lnTo>
                  <a:pt x="8108433" y="184576"/>
                </a:lnTo>
                <a:lnTo>
                  <a:pt x="8145711" y="210313"/>
                </a:lnTo>
                <a:lnTo>
                  <a:pt x="8181874" y="237500"/>
                </a:lnTo>
                <a:lnTo>
                  <a:pt x="8216881" y="266095"/>
                </a:lnTo>
                <a:lnTo>
                  <a:pt x="8250689" y="296056"/>
                </a:lnTo>
                <a:lnTo>
                  <a:pt x="8283257" y="327342"/>
                </a:lnTo>
                <a:lnTo>
                  <a:pt x="8314543" y="359910"/>
                </a:lnTo>
                <a:lnTo>
                  <a:pt x="8344504" y="393718"/>
                </a:lnTo>
                <a:lnTo>
                  <a:pt x="8373099" y="428725"/>
                </a:lnTo>
                <a:lnTo>
                  <a:pt x="8400286" y="464888"/>
                </a:lnTo>
                <a:lnTo>
                  <a:pt x="8426023" y="502166"/>
                </a:lnTo>
                <a:lnTo>
                  <a:pt x="8450268" y="540517"/>
                </a:lnTo>
                <a:lnTo>
                  <a:pt x="8472980" y="579898"/>
                </a:lnTo>
                <a:lnTo>
                  <a:pt x="8494115" y="620268"/>
                </a:lnTo>
                <a:lnTo>
                  <a:pt x="8513632" y="661585"/>
                </a:lnTo>
                <a:lnTo>
                  <a:pt x="8531490" y="703806"/>
                </a:lnTo>
                <a:lnTo>
                  <a:pt x="8547646" y="746891"/>
                </a:lnTo>
                <a:lnTo>
                  <a:pt x="8562058" y="790796"/>
                </a:lnTo>
                <a:lnTo>
                  <a:pt x="8574685" y="835481"/>
                </a:lnTo>
                <a:lnTo>
                  <a:pt x="8585484" y="880902"/>
                </a:lnTo>
                <a:lnTo>
                  <a:pt x="8594414" y="927019"/>
                </a:lnTo>
                <a:lnTo>
                  <a:pt x="8601432" y="973789"/>
                </a:lnTo>
                <a:lnTo>
                  <a:pt x="8606497" y="1021171"/>
                </a:lnTo>
                <a:lnTo>
                  <a:pt x="8609567" y="1069121"/>
                </a:lnTo>
                <a:lnTo>
                  <a:pt x="8610600" y="1117600"/>
                </a:lnTo>
                <a:lnTo>
                  <a:pt x="8610600" y="5587974"/>
                </a:lnTo>
                <a:lnTo>
                  <a:pt x="8609567" y="5636454"/>
                </a:lnTo>
                <a:lnTo>
                  <a:pt x="8606497" y="5684407"/>
                </a:lnTo>
                <a:lnTo>
                  <a:pt x="8601432" y="5731790"/>
                </a:lnTo>
                <a:lnTo>
                  <a:pt x="8594414" y="5778562"/>
                </a:lnTo>
                <a:lnTo>
                  <a:pt x="8585484" y="5824680"/>
                </a:lnTo>
                <a:lnTo>
                  <a:pt x="8574685" y="5870103"/>
                </a:lnTo>
                <a:lnTo>
                  <a:pt x="8562058" y="5914789"/>
                </a:lnTo>
                <a:lnTo>
                  <a:pt x="8547646" y="5958696"/>
                </a:lnTo>
                <a:lnTo>
                  <a:pt x="8531490" y="6001781"/>
                </a:lnTo>
                <a:lnTo>
                  <a:pt x="8513632" y="6044004"/>
                </a:lnTo>
                <a:lnTo>
                  <a:pt x="8494115" y="6085322"/>
                </a:lnTo>
                <a:lnTo>
                  <a:pt x="8472980" y="6125693"/>
                </a:lnTo>
                <a:lnTo>
                  <a:pt x="8450268" y="6165075"/>
                </a:lnTo>
                <a:lnTo>
                  <a:pt x="8426023" y="6203426"/>
                </a:lnTo>
                <a:lnTo>
                  <a:pt x="8400286" y="6240705"/>
                </a:lnTo>
                <a:lnTo>
                  <a:pt x="8373099" y="6276868"/>
                </a:lnTo>
                <a:lnTo>
                  <a:pt x="8344504" y="6311876"/>
                </a:lnTo>
                <a:lnTo>
                  <a:pt x="8314543" y="6345685"/>
                </a:lnTo>
                <a:lnTo>
                  <a:pt x="8283257" y="6378253"/>
                </a:lnTo>
                <a:lnTo>
                  <a:pt x="8250689" y="6409539"/>
                </a:lnTo>
                <a:lnTo>
                  <a:pt x="8216881" y="6439501"/>
                </a:lnTo>
                <a:lnTo>
                  <a:pt x="8181874" y="6468097"/>
                </a:lnTo>
                <a:lnTo>
                  <a:pt x="8145711" y="6495284"/>
                </a:lnTo>
                <a:lnTo>
                  <a:pt x="8108433" y="6521021"/>
                </a:lnTo>
                <a:lnTo>
                  <a:pt x="8070082" y="6545267"/>
                </a:lnTo>
                <a:lnTo>
                  <a:pt x="8030701" y="6567978"/>
                </a:lnTo>
                <a:lnTo>
                  <a:pt x="7990331" y="6589113"/>
                </a:lnTo>
                <a:lnTo>
                  <a:pt x="7949014" y="6608631"/>
                </a:lnTo>
                <a:lnTo>
                  <a:pt x="7906793" y="6626488"/>
                </a:lnTo>
                <a:lnTo>
                  <a:pt x="7863708" y="6642644"/>
                </a:lnTo>
                <a:lnTo>
                  <a:pt x="7819803" y="6657057"/>
                </a:lnTo>
                <a:lnTo>
                  <a:pt x="7775118" y="6669683"/>
                </a:lnTo>
                <a:lnTo>
                  <a:pt x="7729697" y="6680483"/>
                </a:lnTo>
                <a:lnTo>
                  <a:pt x="7683580" y="6689412"/>
                </a:lnTo>
                <a:lnTo>
                  <a:pt x="7636810" y="6696431"/>
                </a:lnTo>
                <a:lnTo>
                  <a:pt x="7589428" y="6701496"/>
                </a:lnTo>
                <a:lnTo>
                  <a:pt x="7541478" y="6704566"/>
                </a:lnTo>
                <a:lnTo>
                  <a:pt x="7493000" y="6705598"/>
                </a:lnTo>
                <a:lnTo>
                  <a:pt x="1117600" y="6705598"/>
                </a:lnTo>
                <a:lnTo>
                  <a:pt x="1069121" y="6704566"/>
                </a:lnTo>
                <a:lnTo>
                  <a:pt x="1021171" y="6701496"/>
                </a:lnTo>
                <a:lnTo>
                  <a:pt x="973789" y="6696431"/>
                </a:lnTo>
                <a:lnTo>
                  <a:pt x="927019" y="6689412"/>
                </a:lnTo>
                <a:lnTo>
                  <a:pt x="880902" y="6680483"/>
                </a:lnTo>
                <a:lnTo>
                  <a:pt x="835481" y="6669683"/>
                </a:lnTo>
                <a:lnTo>
                  <a:pt x="790796" y="6657057"/>
                </a:lnTo>
                <a:lnTo>
                  <a:pt x="746891" y="6642644"/>
                </a:lnTo>
                <a:lnTo>
                  <a:pt x="703806" y="6626488"/>
                </a:lnTo>
                <a:lnTo>
                  <a:pt x="661585" y="6608631"/>
                </a:lnTo>
                <a:lnTo>
                  <a:pt x="620268" y="6589113"/>
                </a:lnTo>
                <a:lnTo>
                  <a:pt x="579898" y="6567978"/>
                </a:lnTo>
                <a:lnTo>
                  <a:pt x="540517" y="6545267"/>
                </a:lnTo>
                <a:lnTo>
                  <a:pt x="502166" y="6521021"/>
                </a:lnTo>
                <a:lnTo>
                  <a:pt x="464888" y="6495284"/>
                </a:lnTo>
                <a:lnTo>
                  <a:pt x="428725" y="6468097"/>
                </a:lnTo>
                <a:lnTo>
                  <a:pt x="393718" y="6439501"/>
                </a:lnTo>
                <a:lnTo>
                  <a:pt x="359910" y="6409539"/>
                </a:lnTo>
                <a:lnTo>
                  <a:pt x="327342" y="6378253"/>
                </a:lnTo>
                <a:lnTo>
                  <a:pt x="296056" y="6345685"/>
                </a:lnTo>
                <a:lnTo>
                  <a:pt x="266095" y="6311876"/>
                </a:lnTo>
                <a:lnTo>
                  <a:pt x="237500" y="6276868"/>
                </a:lnTo>
                <a:lnTo>
                  <a:pt x="210313" y="6240705"/>
                </a:lnTo>
                <a:lnTo>
                  <a:pt x="184576" y="6203426"/>
                </a:lnTo>
                <a:lnTo>
                  <a:pt x="160331" y="6165075"/>
                </a:lnTo>
                <a:lnTo>
                  <a:pt x="137619" y="6125693"/>
                </a:lnTo>
                <a:lnTo>
                  <a:pt x="116484" y="6085322"/>
                </a:lnTo>
                <a:lnTo>
                  <a:pt x="96967" y="6044004"/>
                </a:lnTo>
                <a:lnTo>
                  <a:pt x="79109" y="6001781"/>
                </a:lnTo>
                <a:lnTo>
                  <a:pt x="62953" y="5958696"/>
                </a:lnTo>
                <a:lnTo>
                  <a:pt x="48541" y="5914789"/>
                </a:lnTo>
                <a:lnTo>
                  <a:pt x="35914" y="5870103"/>
                </a:lnTo>
                <a:lnTo>
                  <a:pt x="25115" y="5824680"/>
                </a:lnTo>
                <a:lnTo>
                  <a:pt x="16185" y="5778562"/>
                </a:lnTo>
                <a:lnTo>
                  <a:pt x="9167" y="5731790"/>
                </a:lnTo>
                <a:lnTo>
                  <a:pt x="4102" y="5684407"/>
                </a:lnTo>
                <a:lnTo>
                  <a:pt x="1032" y="5636454"/>
                </a:lnTo>
                <a:lnTo>
                  <a:pt x="0" y="5587974"/>
                </a:lnTo>
                <a:lnTo>
                  <a:pt x="0" y="11176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8916" y="566247"/>
            <a:ext cx="8251190" cy="551370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70205" indent="-357505">
              <a:lnSpc>
                <a:spcPct val="100000"/>
              </a:lnSpc>
              <a:spcBef>
                <a:spcPts val="1540"/>
              </a:spcBef>
              <a:buFont typeface="Arial"/>
              <a:buChar char="•"/>
              <a:tabLst>
                <a:tab pos="370205" algn="l"/>
              </a:tabLst>
            </a:pPr>
            <a:r>
              <a:rPr sz="2400" b="1" dirty="0">
                <a:latin typeface="Arial"/>
                <a:cs typeface="Arial"/>
              </a:rPr>
              <a:t>Followup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RoS</a:t>
            </a:r>
            <a:endParaRPr sz="2400" dirty="0">
              <a:latin typeface="Arial"/>
              <a:cs typeface="Arial"/>
            </a:endParaRPr>
          </a:p>
          <a:p>
            <a:pPr marL="370205" indent="-357505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370205" algn="l"/>
              </a:tabLst>
            </a:pPr>
            <a:r>
              <a:rPr sz="2400" b="1" spc="-10" dirty="0">
                <a:latin typeface="Arial"/>
                <a:cs typeface="Arial"/>
              </a:rPr>
              <a:t>E-</a:t>
            </a:r>
            <a:r>
              <a:rPr sz="2400" b="1" dirty="0">
                <a:latin typeface="Arial"/>
                <a:cs typeface="Arial"/>
              </a:rPr>
              <a:t>Filing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form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10G</a:t>
            </a:r>
            <a:endParaRPr sz="2400" dirty="0">
              <a:latin typeface="Arial"/>
              <a:cs typeface="Arial"/>
            </a:endParaRPr>
          </a:p>
          <a:p>
            <a:pPr marL="370205" indent="-357505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370205" algn="l"/>
              </a:tabLst>
            </a:pPr>
            <a:r>
              <a:rPr sz="2400" b="1" dirty="0">
                <a:latin typeface="Arial"/>
                <a:cs typeface="Arial"/>
              </a:rPr>
              <a:t>14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Subgroups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WhatsApp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for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better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connectivity</a:t>
            </a:r>
            <a:endParaRPr sz="2400" dirty="0">
              <a:latin typeface="Arial"/>
              <a:cs typeface="Arial"/>
            </a:endParaRPr>
          </a:p>
          <a:p>
            <a:pPr marL="431800" marR="5080">
              <a:lnSpc>
                <a:spcPct val="150000"/>
              </a:lnSpc>
              <a:spcBef>
                <a:spcPts val="5"/>
              </a:spcBef>
            </a:pP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one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EC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member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as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Group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admin.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All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efforts </a:t>
            </a:r>
            <a:r>
              <a:rPr sz="2400" b="1" dirty="0">
                <a:latin typeface="Arial"/>
                <a:cs typeface="Arial"/>
              </a:rPr>
              <a:t>made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trace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members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not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available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social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media.</a:t>
            </a:r>
            <a:endParaRPr sz="2400" dirty="0">
              <a:latin typeface="Arial"/>
              <a:cs typeface="Arial"/>
            </a:endParaRPr>
          </a:p>
          <a:p>
            <a:pPr marL="370205" indent="-357505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370205" algn="l"/>
              </a:tabLst>
            </a:pPr>
            <a:r>
              <a:rPr sz="2400" b="1" dirty="0">
                <a:latin typeface="Arial"/>
                <a:cs typeface="Arial"/>
              </a:rPr>
              <a:t>MoM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all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EC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meetings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circulated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all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members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0" dirty="0">
                <a:latin typeface="Arial"/>
                <a:cs typeface="Arial"/>
              </a:rPr>
              <a:t>&amp;</a:t>
            </a:r>
            <a:endParaRPr sz="2400" dirty="0">
              <a:latin typeface="Arial"/>
              <a:cs typeface="Arial"/>
            </a:endParaRPr>
          </a:p>
          <a:p>
            <a:pPr marL="43180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Arial"/>
                <a:cs typeface="Arial"/>
              </a:rPr>
              <a:t>also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uploaded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Uttarayani </a:t>
            </a:r>
            <a:r>
              <a:rPr sz="2400" b="1" spc="-10" dirty="0">
                <a:latin typeface="Arial"/>
                <a:cs typeface="Arial"/>
              </a:rPr>
              <a:t>website.</a:t>
            </a:r>
            <a:endParaRPr sz="2400" dirty="0">
              <a:latin typeface="Arial"/>
              <a:cs typeface="Arial"/>
            </a:endParaRPr>
          </a:p>
          <a:p>
            <a:pPr marL="349250" marR="696595" indent="-337185">
              <a:lnSpc>
                <a:spcPts val="4320"/>
              </a:lnSpc>
              <a:spcBef>
                <a:spcPts val="385"/>
              </a:spcBef>
              <a:buChar char="•"/>
              <a:tabLst>
                <a:tab pos="349250" algn="l"/>
                <a:tab pos="370205" algn="l"/>
              </a:tabLst>
            </a:pPr>
            <a:r>
              <a:rPr sz="2400" dirty="0">
                <a:latin typeface="Arial"/>
                <a:cs typeface="Arial"/>
              </a:rPr>
              <a:t>	</a:t>
            </a:r>
            <a:r>
              <a:rPr sz="2400" b="1" dirty="0">
                <a:latin typeface="Arial"/>
                <a:cs typeface="Arial"/>
              </a:rPr>
              <a:t>Renewal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Uttarayani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Domain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Hosting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space </a:t>
            </a:r>
            <a:r>
              <a:rPr sz="2400" b="1" dirty="0">
                <a:latin typeface="Arial"/>
                <a:cs typeface="Arial"/>
              </a:rPr>
              <a:t>for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10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years</a:t>
            </a:r>
            <a:endParaRPr sz="2400" dirty="0">
              <a:latin typeface="Arial"/>
              <a:cs typeface="Arial"/>
            </a:endParaRPr>
          </a:p>
          <a:p>
            <a:pPr marL="370205" indent="-357505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370205" algn="l"/>
              </a:tabLst>
            </a:pPr>
            <a:r>
              <a:rPr sz="2400" b="1" dirty="0">
                <a:latin typeface="Arial"/>
                <a:cs typeface="Arial"/>
              </a:rPr>
              <a:t>New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members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joined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lang="en-US" sz="2400" b="1" spc="-70" dirty="0">
                <a:latin typeface="Arial"/>
                <a:cs typeface="Arial"/>
              </a:rPr>
              <a:t>1</a:t>
            </a:r>
            <a:r>
              <a:rPr sz="2400" b="1" spc="-35" dirty="0">
                <a:latin typeface="Arial"/>
                <a:cs typeface="Arial"/>
              </a:rPr>
              <a:t>50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55394" y="328675"/>
            <a:ext cx="62306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60905" algn="l"/>
                <a:tab pos="3268979" algn="l"/>
                <a:tab pos="5053330" algn="l"/>
              </a:tabLst>
            </a:pPr>
            <a:r>
              <a:rPr sz="2800" spc="-10" dirty="0">
                <a:latin typeface="Arial"/>
                <a:cs typeface="Arial"/>
              </a:rPr>
              <a:t>ACTIVITIES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since</a:t>
            </a:r>
            <a:r>
              <a:rPr sz="2800" dirty="0">
                <a:latin typeface="Arial"/>
                <a:cs typeface="Arial"/>
              </a:rPr>
              <a:t>	May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2019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10" dirty="0">
                <a:latin typeface="Arial"/>
                <a:cs typeface="Arial"/>
              </a:rPr>
              <a:t>contd..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152400"/>
            <a:ext cx="8610600" cy="6248400"/>
          </a:xfrm>
          <a:custGeom>
            <a:avLst/>
            <a:gdLst/>
            <a:ahLst/>
            <a:cxnLst/>
            <a:rect l="l" t="t" r="r" b="b"/>
            <a:pathLst>
              <a:path w="8610600" h="6248400">
                <a:moveTo>
                  <a:pt x="0" y="1041400"/>
                </a:moveTo>
                <a:lnTo>
                  <a:pt x="1071" y="993727"/>
                </a:lnTo>
                <a:lnTo>
                  <a:pt x="4255" y="946606"/>
                </a:lnTo>
                <a:lnTo>
                  <a:pt x="9506" y="900081"/>
                </a:lnTo>
                <a:lnTo>
                  <a:pt x="16778" y="854198"/>
                </a:lnTo>
                <a:lnTo>
                  <a:pt x="26024" y="809003"/>
                </a:lnTo>
                <a:lnTo>
                  <a:pt x="37200" y="764542"/>
                </a:lnTo>
                <a:lnTo>
                  <a:pt x="50258" y="720862"/>
                </a:lnTo>
                <a:lnTo>
                  <a:pt x="65153" y="678008"/>
                </a:lnTo>
                <a:lnTo>
                  <a:pt x="81838" y="636025"/>
                </a:lnTo>
                <a:lnTo>
                  <a:pt x="100269" y="594961"/>
                </a:lnTo>
                <a:lnTo>
                  <a:pt x="120399" y="554861"/>
                </a:lnTo>
                <a:lnTo>
                  <a:pt x="142182" y="515770"/>
                </a:lnTo>
                <a:lnTo>
                  <a:pt x="165572" y="477735"/>
                </a:lnTo>
                <a:lnTo>
                  <a:pt x="190523" y="440802"/>
                </a:lnTo>
                <a:lnTo>
                  <a:pt x="216990" y="405017"/>
                </a:lnTo>
                <a:lnTo>
                  <a:pt x="244925" y="370425"/>
                </a:lnTo>
                <a:lnTo>
                  <a:pt x="274284" y="337073"/>
                </a:lnTo>
                <a:lnTo>
                  <a:pt x="305020" y="305006"/>
                </a:lnTo>
                <a:lnTo>
                  <a:pt x="337088" y="274271"/>
                </a:lnTo>
                <a:lnTo>
                  <a:pt x="370441" y="244913"/>
                </a:lnTo>
                <a:lnTo>
                  <a:pt x="405033" y="216978"/>
                </a:lnTo>
                <a:lnTo>
                  <a:pt x="440819" y="190513"/>
                </a:lnTo>
                <a:lnTo>
                  <a:pt x="477752" y="165563"/>
                </a:lnTo>
                <a:lnTo>
                  <a:pt x="515787" y="142174"/>
                </a:lnTo>
                <a:lnTo>
                  <a:pt x="554877" y="120392"/>
                </a:lnTo>
                <a:lnTo>
                  <a:pt x="594978" y="100263"/>
                </a:lnTo>
                <a:lnTo>
                  <a:pt x="636041" y="81833"/>
                </a:lnTo>
                <a:lnTo>
                  <a:pt x="678023" y="65148"/>
                </a:lnTo>
                <a:lnTo>
                  <a:pt x="720876" y="50254"/>
                </a:lnTo>
                <a:lnTo>
                  <a:pt x="764556" y="37197"/>
                </a:lnTo>
                <a:lnTo>
                  <a:pt x="809015" y="26023"/>
                </a:lnTo>
                <a:lnTo>
                  <a:pt x="854208" y="16777"/>
                </a:lnTo>
                <a:lnTo>
                  <a:pt x="900089" y="9506"/>
                </a:lnTo>
                <a:lnTo>
                  <a:pt x="946612" y="4255"/>
                </a:lnTo>
                <a:lnTo>
                  <a:pt x="993730" y="1071"/>
                </a:lnTo>
                <a:lnTo>
                  <a:pt x="1041400" y="0"/>
                </a:lnTo>
                <a:lnTo>
                  <a:pt x="7569200" y="0"/>
                </a:lnTo>
                <a:lnTo>
                  <a:pt x="7616872" y="1071"/>
                </a:lnTo>
                <a:lnTo>
                  <a:pt x="7663993" y="4255"/>
                </a:lnTo>
                <a:lnTo>
                  <a:pt x="7710518" y="9506"/>
                </a:lnTo>
                <a:lnTo>
                  <a:pt x="7756401" y="16777"/>
                </a:lnTo>
                <a:lnTo>
                  <a:pt x="7801596" y="26023"/>
                </a:lnTo>
                <a:lnTo>
                  <a:pt x="7846057" y="37197"/>
                </a:lnTo>
                <a:lnTo>
                  <a:pt x="7889737" y="50254"/>
                </a:lnTo>
                <a:lnTo>
                  <a:pt x="7932591" y="65148"/>
                </a:lnTo>
                <a:lnTo>
                  <a:pt x="7974574" y="81833"/>
                </a:lnTo>
                <a:lnTo>
                  <a:pt x="8015638" y="100263"/>
                </a:lnTo>
                <a:lnTo>
                  <a:pt x="8055738" y="120392"/>
                </a:lnTo>
                <a:lnTo>
                  <a:pt x="8094829" y="142174"/>
                </a:lnTo>
                <a:lnTo>
                  <a:pt x="8132864" y="165563"/>
                </a:lnTo>
                <a:lnTo>
                  <a:pt x="8169797" y="190513"/>
                </a:lnTo>
                <a:lnTo>
                  <a:pt x="8205582" y="216978"/>
                </a:lnTo>
                <a:lnTo>
                  <a:pt x="8240174" y="244913"/>
                </a:lnTo>
                <a:lnTo>
                  <a:pt x="8273526" y="274271"/>
                </a:lnTo>
                <a:lnTo>
                  <a:pt x="8305593" y="305006"/>
                </a:lnTo>
                <a:lnTo>
                  <a:pt x="8336328" y="337073"/>
                </a:lnTo>
                <a:lnTo>
                  <a:pt x="8365686" y="370425"/>
                </a:lnTo>
                <a:lnTo>
                  <a:pt x="8393621" y="405017"/>
                </a:lnTo>
                <a:lnTo>
                  <a:pt x="8420086" y="440802"/>
                </a:lnTo>
                <a:lnTo>
                  <a:pt x="8445036" y="477735"/>
                </a:lnTo>
                <a:lnTo>
                  <a:pt x="8468425" y="515770"/>
                </a:lnTo>
                <a:lnTo>
                  <a:pt x="8490207" y="554861"/>
                </a:lnTo>
                <a:lnTo>
                  <a:pt x="8510336" y="594961"/>
                </a:lnTo>
                <a:lnTo>
                  <a:pt x="8528766" y="636025"/>
                </a:lnTo>
                <a:lnTo>
                  <a:pt x="8545451" y="678008"/>
                </a:lnTo>
                <a:lnTo>
                  <a:pt x="8560345" y="720862"/>
                </a:lnTo>
                <a:lnTo>
                  <a:pt x="8573402" y="764542"/>
                </a:lnTo>
                <a:lnTo>
                  <a:pt x="8584576" y="809003"/>
                </a:lnTo>
                <a:lnTo>
                  <a:pt x="8593822" y="854198"/>
                </a:lnTo>
                <a:lnTo>
                  <a:pt x="8601093" y="900081"/>
                </a:lnTo>
                <a:lnTo>
                  <a:pt x="8606344" y="946606"/>
                </a:lnTo>
                <a:lnTo>
                  <a:pt x="8609528" y="993727"/>
                </a:lnTo>
                <a:lnTo>
                  <a:pt x="8610600" y="1041400"/>
                </a:lnTo>
                <a:lnTo>
                  <a:pt x="8610600" y="5207000"/>
                </a:lnTo>
                <a:lnTo>
                  <a:pt x="8609528" y="5254669"/>
                </a:lnTo>
                <a:lnTo>
                  <a:pt x="8606344" y="5301787"/>
                </a:lnTo>
                <a:lnTo>
                  <a:pt x="8601093" y="5348310"/>
                </a:lnTo>
                <a:lnTo>
                  <a:pt x="8593822" y="5394191"/>
                </a:lnTo>
                <a:lnTo>
                  <a:pt x="8584576" y="5439384"/>
                </a:lnTo>
                <a:lnTo>
                  <a:pt x="8573402" y="5483843"/>
                </a:lnTo>
                <a:lnTo>
                  <a:pt x="8560345" y="5527523"/>
                </a:lnTo>
                <a:lnTo>
                  <a:pt x="8545451" y="5570376"/>
                </a:lnTo>
                <a:lnTo>
                  <a:pt x="8528766" y="5612358"/>
                </a:lnTo>
                <a:lnTo>
                  <a:pt x="8510336" y="5653421"/>
                </a:lnTo>
                <a:lnTo>
                  <a:pt x="8490207" y="5693522"/>
                </a:lnTo>
                <a:lnTo>
                  <a:pt x="8468425" y="5732612"/>
                </a:lnTo>
                <a:lnTo>
                  <a:pt x="8445036" y="5770647"/>
                </a:lnTo>
                <a:lnTo>
                  <a:pt x="8420086" y="5807580"/>
                </a:lnTo>
                <a:lnTo>
                  <a:pt x="8393621" y="5843366"/>
                </a:lnTo>
                <a:lnTo>
                  <a:pt x="8365686" y="5877958"/>
                </a:lnTo>
                <a:lnTo>
                  <a:pt x="8336328" y="5911311"/>
                </a:lnTo>
                <a:lnTo>
                  <a:pt x="8305593" y="5943379"/>
                </a:lnTo>
                <a:lnTo>
                  <a:pt x="8273526" y="5974115"/>
                </a:lnTo>
                <a:lnTo>
                  <a:pt x="8240174" y="6003474"/>
                </a:lnTo>
                <a:lnTo>
                  <a:pt x="8205582" y="6031409"/>
                </a:lnTo>
                <a:lnTo>
                  <a:pt x="8169797" y="6057876"/>
                </a:lnTo>
                <a:lnTo>
                  <a:pt x="8132864" y="6082827"/>
                </a:lnTo>
                <a:lnTo>
                  <a:pt x="8094829" y="6106217"/>
                </a:lnTo>
                <a:lnTo>
                  <a:pt x="8055738" y="6128000"/>
                </a:lnTo>
                <a:lnTo>
                  <a:pt x="8015638" y="6148130"/>
                </a:lnTo>
                <a:lnTo>
                  <a:pt x="7974574" y="6166561"/>
                </a:lnTo>
                <a:lnTo>
                  <a:pt x="7932591" y="6183246"/>
                </a:lnTo>
                <a:lnTo>
                  <a:pt x="7889737" y="6198141"/>
                </a:lnTo>
                <a:lnTo>
                  <a:pt x="7846057" y="6211199"/>
                </a:lnTo>
                <a:lnTo>
                  <a:pt x="7801596" y="6222375"/>
                </a:lnTo>
                <a:lnTo>
                  <a:pt x="7756401" y="6231621"/>
                </a:lnTo>
                <a:lnTo>
                  <a:pt x="7710518" y="6238893"/>
                </a:lnTo>
                <a:lnTo>
                  <a:pt x="7663993" y="6244144"/>
                </a:lnTo>
                <a:lnTo>
                  <a:pt x="7616872" y="6247328"/>
                </a:lnTo>
                <a:lnTo>
                  <a:pt x="7569200" y="6248400"/>
                </a:lnTo>
                <a:lnTo>
                  <a:pt x="1041400" y="6248400"/>
                </a:lnTo>
                <a:lnTo>
                  <a:pt x="993730" y="6247328"/>
                </a:lnTo>
                <a:lnTo>
                  <a:pt x="946612" y="6244144"/>
                </a:lnTo>
                <a:lnTo>
                  <a:pt x="900089" y="6238893"/>
                </a:lnTo>
                <a:lnTo>
                  <a:pt x="854208" y="6231621"/>
                </a:lnTo>
                <a:lnTo>
                  <a:pt x="809015" y="6222375"/>
                </a:lnTo>
                <a:lnTo>
                  <a:pt x="764556" y="6211199"/>
                </a:lnTo>
                <a:lnTo>
                  <a:pt x="720876" y="6198141"/>
                </a:lnTo>
                <a:lnTo>
                  <a:pt x="678023" y="6183246"/>
                </a:lnTo>
                <a:lnTo>
                  <a:pt x="636041" y="6166561"/>
                </a:lnTo>
                <a:lnTo>
                  <a:pt x="594978" y="6148130"/>
                </a:lnTo>
                <a:lnTo>
                  <a:pt x="554877" y="6128000"/>
                </a:lnTo>
                <a:lnTo>
                  <a:pt x="515787" y="6106217"/>
                </a:lnTo>
                <a:lnTo>
                  <a:pt x="477752" y="6082827"/>
                </a:lnTo>
                <a:lnTo>
                  <a:pt x="440819" y="6057876"/>
                </a:lnTo>
                <a:lnTo>
                  <a:pt x="405033" y="6031409"/>
                </a:lnTo>
                <a:lnTo>
                  <a:pt x="370441" y="6003474"/>
                </a:lnTo>
                <a:lnTo>
                  <a:pt x="337088" y="5974115"/>
                </a:lnTo>
                <a:lnTo>
                  <a:pt x="305020" y="5943379"/>
                </a:lnTo>
                <a:lnTo>
                  <a:pt x="274284" y="5911311"/>
                </a:lnTo>
                <a:lnTo>
                  <a:pt x="244925" y="5877958"/>
                </a:lnTo>
                <a:lnTo>
                  <a:pt x="216990" y="5843366"/>
                </a:lnTo>
                <a:lnTo>
                  <a:pt x="190523" y="5807580"/>
                </a:lnTo>
                <a:lnTo>
                  <a:pt x="165572" y="5770647"/>
                </a:lnTo>
                <a:lnTo>
                  <a:pt x="142182" y="5732612"/>
                </a:lnTo>
                <a:lnTo>
                  <a:pt x="120399" y="5693522"/>
                </a:lnTo>
                <a:lnTo>
                  <a:pt x="100269" y="5653421"/>
                </a:lnTo>
                <a:lnTo>
                  <a:pt x="81838" y="5612358"/>
                </a:lnTo>
                <a:lnTo>
                  <a:pt x="65153" y="5570376"/>
                </a:lnTo>
                <a:lnTo>
                  <a:pt x="50258" y="5527523"/>
                </a:lnTo>
                <a:lnTo>
                  <a:pt x="37200" y="5483843"/>
                </a:lnTo>
                <a:lnTo>
                  <a:pt x="26024" y="5439384"/>
                </a:lnTo>
                <a:lnTo>
                  <a:pt x="16778" y="5394191"/>
                </a:lnTo>
                <a:lnTo>
                  <a:pt x="9506" y="5348310"/>
                </a:lnTo>
                <a:lnTo>
                  <a:pt x="4255" y="5301787"/>
                </a:lnTo>
                <a:lnTo>
                  <a:pt x="1071" y="5254669"/>
                </a:lnTo>
                <a:lnTo>
                  <a:pt x="0" y="5207000"/>
                </a:lnTo>
                <a:lnTo>
                  <a:pt x="0" y="10414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871473"/>
            <a:ext cx="8358505" cy="496443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540"/>
              </a:spcBef>
              <a:buFont typeface="Arial"/>
              <a:buChar char="•"/>
              <a:tabLst>
                <a:tab pos="286385" algn="l"/>
                <a:tab pos="6145530" algn="l"/>
              </a:tabLst>
            </a:pPr>
            <a:r>
              <a:rPr sz="2400" b="1" dirty="0">
                <a:latin typeface="Arial"/>
                <a:cs typeface="Arial"/>
              </a:rPr>
              <a:t>Wheelchair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cricket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team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uttarakhand</a:t>
            </a:r>
            <a:r>
              <a:rPr sz="2400" b="1" dirty="0">
                <a:latin typeface="Arial"/>
                <a:cs typeface="Arial"/>
              </a:rPr>
              <a:t>	</a:t>
            </a:r>
            <a:r>
              <a:rPr sz="2400" b="1" spc="-10" dirty="0">
                <a:latin typeface="Arial"/>
                <a:cs typeface="Arial"/>
              </a:rPr>
              <a:t>felicitated</a:t>
            </a:r>
            <a:endParaRPr sz="2400">
              <a:latin typeface="Arial"/>
              <a:cs typeface="Arial"/>
            </a:endParaRPr>
          </a:p>
          <a:p>
            <a:pPr marL="263525" marR="111760" indent="-251460">
              <a:lnSpc>
                <a:spcPts val="4320"/>
              </a:lnSpc>
              <a:spcBef>
                <a:spcPts val="384"/>
              </a:spcBef>
              <a:buChar char="•"/>
              <a:tabLst>
                <a:tab pos="263525" algn="l"/>
                <a:tab pos="286385" algn="l"/>
                <a:tab pos="4322445" algn="l"/>
                <a:tab pos="7103109" algn="l"/>
              </a:tabLst>
            </a:pPr>
            <a:r>
              <a:rPr sz="2400" dirty="0">
                <a:latin typeface="Arial"/>
                <a:cs typeface="Arial"/>
              </a:rPr>
              <a:t>	</a:t>
            </a:r>
            <a:r>
              <a:rPr sz="2400" b="1" dirty="0">
                <a:latin typeface="Arial"/>
                <a:cs typeface="Arial"/>
              </a:rPr>
              <a:t>Delegation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met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MPs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handed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over</a:t>
            </a:r>
            <a:r>
              <a:rPr sz="2400" b="1" dirty="0">
                <a:latin typeface="Arial"/>
                <a:cs typeface="Arial"/>
              </a:rPr>
              <a:t>	a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report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projects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that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need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be</a:t>
            </a:r>
            <a:r>
              <a:rPr sz="2400" b="1" dirty="0">
                <a:latin typeface="Arial"/>
                <a:cs typeface="Arial"/>
              </a:rPr>
              <a:t>	undertaken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Uttarakhand</a:t>
            </a:r>
            <a:endParaRPr sz="2400">
              <a:latin typeface="Arial"/>
              <a:cs typeface="Arial"/>
            </a:endParaRPr>
          </a:p>
          <a:p>
            <a:pPr marL="286385" marR="5080" indent="-274320">
              <a:lnSpc>
                <a:spcPts val="4320"/>
              </a:lnSpc>
              <a:buFont typeface="Arial"/>
              <a:buChar char="•"/>
              <a:tabLst>
                <a:tab pos="349250" algn="l"/>
                <a:tab pos="5974080" algn="l"/>
                <a:tab pos="8057515" algn="l"/>
              </a:tabLst>
            </a:pPr>
            <a:r>
              <a:rPr sz="2400" b="1" dirty="0">
                <a:latin typeface="Arial"/>
                <a:cs typeface="Arial"/>
              </a:rPr>
              <a:t>Delegation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met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CMD,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Air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India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for</a:t>
            </a:r>
            <a:r>
              <a:rPr sz="2400" b="1" dirty="0">
                <a:latin typeface="Arial"/>
                <a:cs typeface="Arial"/>
              </a:rPr>
              <a:t>	</a:t>
            </a:r>
            <a:r>
              <a:rPr sz="2400" b="1" spc="-10" dirty="0">
                <a:latin typeface="Arial"/>
                <a:cs typeface="Arial"/>
              </a:rPr>
              <a:t>improvement</a:t>
            </a:r>
            <a:r>
              <a:rPr sz="2400" b="1" dirty="0">
                <a:latin typeface="Arial"/>
                <a:cs typeface="Arial"/>
              </a:rPr>
              <a:t>	</a:t>
            </a:r>
            <a:r>
              <a:rPr sz="2400" b="1" spc="-25" dirty="0">
                <a:latin typeface="Arial"/>
                <a:cs typeface="Arial"/>
              </a:rPr>
              <a:t>of 	</a:t>
            </a:r>
            <a:r>
              <a:rPr sz="2400" b="1" dirty="0">
                <a:latin typeface="Arial"/>
                <a:cs typeface="Arial"/>
              </a:rPr>
              <a:t>air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services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uttarakhand.</a:t>
            </a:r>
            <a:endParaRPr sz="2400">
              <a:latin typeface="Arial"/>
              <a:cs typeface="Arial"/>
            </a:endParaRPr>
          </a:p>
          <a:p>
            <a:pPr marL="349250" marR="394970" indent="-337185">
              <a:lnSpc>
                <a:spcPts val="4320"/>
              </a:lnSpc>
              <a:spcBef>
                <a:spcPts val="5"/>
              </a:spcBef>
              <a:buChar char="•"/>
              <a:tabLst>
                <a:tab pos="349250" algn="l"/>
                <a:tab pos="354965" algn="l"/>
              </a:tabLst>
            </a:pPr>
            <a:r>
              <a:rPr sz="2400" dirty="0">
                <a:latin typeface="Arial"/>
                <a:cs typeface="Arial"/>
              </a:rPr>
              <a:t>	</a:t>
            </a:r>
            <a:r>
              <a:rPr sz="2400" b="1" spc="-35" dirty="0">
                <a:latin typeface="Arial"/>
                <a:cs typeface="Arial"/>
              </a:rPr>
              <a:t>Two</a:t>
            </a:r>
            <a:r>
              <a:rPr sz="2400" b="1" spc="-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members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visited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dehradun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attend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seminar </a:t>
            </a:r>
            <a:r>
              <a:rPr sz="2400" b="1" dirty="0">
                <a:latin typeface="Arial"/>
                <a:cs typeface="Arial"/>
              </a:rPr>
              <a:t>organised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by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groups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working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ground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order</a:t>
            </a:r>
            <a:endParaRPr sz="2400">
              <a:latin typeface="Arial"/>
              <a:cs typeface="Arial"/>
            </a:endParaRPr>
          </a:p>
          <a:p>
            <a:pPr marL="349250">
              <a:lnSpc>
                <a:spcPct val="100000"/>
              </a:lnSpc>
              <a:spcBef>
                <a:spcPts val="1055"/>
              </a:spcBef>
            </a:pP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have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better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understanding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ground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situation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and</a:t>
            </a:r>
            <a:endParaRPr sz="2400">
              <a:latin typeface="Arial"/>
              <a:cs typeface="Arial"/>
            </a:endParaRPr>
          </a:p>
          <a:p>
            <a:pPr marL="34925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Arial"/>
                <a:cs typeface="Arial"/>
              </a:rPr>
              <a:t>forge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tie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up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them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for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integrated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effort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55394" y="100075"/>
            <a:ext cx="622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60905" algn="l"/>
                <a:tab pos="3268979" algn="l"/>
                <a:tab pos="5050155" algn="l"/>
              </a:tabLst>
            </a:pPr>
            <a:r>
              <a:rPr sz="2800" spc="-10" dirty="0">
                <a:latin typeface="Arial"/>
                <a:cs typeface="Arial"/>
              </a:rPr>
              <a:t>ACTIVITIES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since</a:t>
            </a:r>
            <a:r>
              <a:rPr sz="2800" dirty="0">
                <a:latin typeface="Arial"/>
                <a:cs typeface="Arial"/>
              </a:rPr>
              <a:t>	May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2019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10" dirty="0">
                <a:latin typeface="Arial"/>
                <a:cs typeface="Arial"/>
              </a:rPr>
              <a:t>contd..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152400"/>
            <a:ext cx="8610600" cy="6248400"/>
          </a:xfrm>
          <a:custGeom>
            <a:avLst/>
            <a:gdLst/>
            <a:ahLst/>
            <a:cxnLst/>
            <a:rect l="l" t="t" r="r" b="b"/>
            <a:pathLst>
              <a:path w="8610600" h="6248400">
                <a:moveTo>
                  <a:pt x="0" y="1041400"/>
                </a:moveTo>
                <a:lnTo>
                  <a:pt x="1071" y="993727"/>
                </a:lnTo>
                <a:lnTo>
                  <a:pt x="4255" y="946606"/>
                </a:lnTo>
                <a:lnTo>
                  <a:pt x="9506" y="900081"/>
                </a:lnTo>
                <a:lnTo>
                  <a:pt x="16778" y="854198"/>
                </a:lnTo>
                <a:lnTo>
                  <a:pt x="26024" y="809003"/>
                </a:lnTo>
                <a:lnTo>
                  <a:pt x="37200" y="764542"/>
                </a:lnTo>
                <a:lnTo>
                  <a:pt x="50258" y="720862"/>
                </a:lnTo>
                <a:lnTo>
                  <a:pt x="65153" y="678008"/>
                </a:lnTo>
                <a:lnTo>
                  <a:pt x="81838" y="636025"/>
                </a:lnTo>
                <a:lnTo>
                  <a:pt x="100269" y="594961"/>
                </a:lnTo>
                <a:lnTo>
                  <a:pt x="120399" y="554861"/>
                </a:lnTo>
                <a:lnTo>
                  <a:pt x="142182" y="515770"/>
                </a:lnTo>
                <a:lnTo>
                  <a:pt x="165572" y="477735"/>
                </a:lnTo>
                <a:lnTo>
                  <a:pt x="190523" y="440802"/>
                </a:lnTo>
                <a:lnTo>
                  <a:pt x="216990" y="405017"/>
                </a:lnTo>
                <a:lnTo>
                  <a:pt x="244925" y="370425"/>
                </a:lnTo>
                <a:lnTo>
                  <a:pt x="274284" y="337073"/>
                </a:lnTo>
                <a:lnTo>
                  <a:pt x="305020" y="305006"/>
                </a:lnTo>
                <a:lnTo>
                  <a:pt x="337088" y="274271"/>
                </a:lnTo>
                <a:lnTo>
                  <a:pt x="370441" y="244913"/>
                </a:lnTo>
                <a:lnTo>
                  <a:pt x="405033" y="216978"/>
                </a:lnTo>
                <a:lnTo>
                  <a:pt x="440819" y="190513"/>
                </a:lnTo>
                <a:lnTo>
                  <a:pt x="477752" y="165563"/>
                </a:lnTo>
                <a:lnTo>
                  <a:pt x="515787" y="142174"/>
                </a:lnTo>
                <a:lnTo>
                  <a:pt x="554877" y="120392"/>
                </a:lnTo>
                <a:lnTo>
                  <a:pt x="594978" y="100263"/>
                </a:lnTo>
                <a:lnTo>
                  <a:pt x="636041" y="81833"/>
                </a:lnTo>
                <a:lnTo>
                  <a:pt x="678023" y="65148"/>
                </a:lnTo>
                <a:lnTo>
                  <a:pt x="720876" y="50254"/>
                </a:lnTo>
                <a:lnTo>
                  <a:pt x="764556" y="37197"/>
                </a:lnTo>
                <a:lnTo>
                  <a:pt x="809015" y="26023"/>
                </a:lnTo>
                <a:lnTo>
                  <a:pt x="854208" y="16777"/>
                </a:lnTo>
                <a:lnTo>
                  <a:pt x="900089" y="9506"/>
                </a:lnTo>
                <a:lnTo>
                  <a:pt x="946612" y="4255"/>
                </a:lnTo>
                <a:lnTo>
                  <a:pt x="993730" y="1071"/>
                </a:lnTo>
                <a:lnTo>
                  <a:pt x="1041400" y="0"/>
                </a:lnTo>
                <a:lnTo>
                  <a:pt x="7569200" y="0"/>
                </a:lnTo>
                <a:lnTo>
                  <a:pt x="7616872" y="1071"/>
                </a:lnTo>
                <a:lnTo>
                  <a:pt x="7663993" y="4255"/>
                </a:lnTo>
                <a:lnTo>
                  <a:pt x="7710518" y="9506"/>
                </a:lnTo>
                <a:lnTo>
                  <a:pt x="7756401" y="16777"/>
                </a:lnTo>
                <a:lnTo>
                  <a:pt x="7801596" y="26023"/>
                </a:lnTo>
                <a:lnTo>
                  <a:pt x="7846057" y="37197"/>
                </a:lnTo>
                <a:lnTo>
                  <a:pt x="7889737" y="50254"/>
                </a:lnTo>
                <a:lnTo>
                  <a:pt x="7932591" y="65148"/>
                </a:lnTo>
                <a:lnTo>
                  <a:pt x="7974574" y="81833"/>
                </a:lnTo>
                <a:lnTo>
                  <a:pt x="8015638" y="100263"/>
                </a:lnTo>
                <a:lnTo>
                  <a:pt x="8055738" y="120392"/>
                </a:lnTo>
                <a:lnTo>
                  <a:pt x="8094829" y="142174"/>
                </a:lnTo>
                <a:lnTo>
                  <a:pt x="8132864" y="165563"/>
                </a:lnTo>
                <a:lnTo>
                  <a:pt x="8169797" y="190513"/>
                </a:lnTo>
                <a:lnTo>
                  <a:pt x="8205582" y="216978"/>
                </a:lnTo>
                <a:lnTo>
                  <a:pt x="8240174" y="244913"/>
                </a:lnTo>
                <a:lnTo>
                  <a:pt x="8273526" y="274271"/>
                </a:lnTo>
                <a:lnTo>
                  <a:pt x="8305593" y="305006"/>
                </a:lnTo>
                <a:lnTo>
                  <a:pt x="8336328" y="337073"/>
                </a:lnTo>
                <a:lnTo>
                  <a:pt x="8365686" y="370425"/>
                </a:lnTo>
                <a:lnTo>
                  <a:pt x="8393621" y="405017"/>
                </a:lnTo>
                <a:lnTo>
                  <a:pt x="8420086" y="440802"/>
                </a:lnTo>
                <a:lnTo>
                  <a:pt x="8445036" y="477735"/>
                </a:lnTo>
                <a:lnTo>
                  <a:pt x="8468425" y="515770"/>
                </a:lnTo>
                <a:lnTo>
                  <a:pt x="8490207" y="554861"/>
                </a:lnTo>
                <a:lnTo>
                  <a:pt x="8510336" y="594961"/>
                </a:lnTo>
                <a:lnTo>
                  <a:pt x="8528766" y="636025"/>
                </a:lnTo>
                <a:lnTo>
                  <a:pt x="8545451" y="678008"/>
                </a:lnTo>
                <a:lnTo>
                  <a:pt x="8560345" y="720862"/>
                </a:lnTo>
                <a:lnTo>
                  <a:pt x="8573402" y="764542"/>
                </a:lnTo>
                <a:lnTo>
                  <a:pt x="8584576" y="809003"/>
                </a:lnTo>
                <a:lnTo>
                  <a:pt x="8593822" y="854198"/>
                </a:lnTo>
                <a:lnTo>
                  <a:pt x="8601093" y="900081"/>
                </a:lnTo>
                <a:lnTo>
                  <a:pt x="8606344" y="946606"/>
                </a:lnTo>
                <a:lnTo>
                  <a:pt x="8609528" y="993727"/>
                </a:lnTo>
                <a:lnTo>
                  <a:pt x="8610600" y="1041400"/>
                </a:lnTo>
                <a:lnTo>
                  <a:pt x="8610600" y="5207000"/>
                </a:lnTo>
                <a:lnTo>
                  <a:pt x="8609528" y="5254669"/>
                </a:lnTo>
                <a:lnTo>
                  <a:pt x="8606344" y="5301787"/>
                </a:lnTo>
                <a:lnTo>
                  <a:pt x="8601093" y="5348310"/>
                </a:lnTo>
                <a:lnTo>
                  <a:pt x="8593822" y="5394191"/>
                </a:lnTo>
                <a:lnTo>
                  <a:pt x="8584576" y="5439384"/>
                </a:lnTo>
                <a:lnTo>
                  <a:pt x="8573402" y="5483843"/>
                </a:lnTo>
                <a:lnTo>
                  <a:pt x="8560345" y="5527523"/>
                </a:lnTo>
                <a:lnTo>
                  <a:pt x="8545451" y="5570376"/>
                </a:lnTo>
                <a:lnTo>
                  <a:pt x="8528766" y="5612358"/>
                </a:lnTo>
                <a:lnTo>
                  <a:pt x="8510336" y="5653421"/>
                </a:lnTo>
                <a:lnTo>
                  <a:pt x="8490207" y="5693522"/>
                </a:lnTo>
                <a:lnTo>
                  <a:pt x="8468425" y="5732612"/>
                </a:lnTo>
                <a:lnTo>
                  <a:pt x="8445036" y="5770647"/>
                </a:lnTo>
                <a:lnTo>
                  <a:pt x="8420086" y="5807580"/>
                </a:lnTo>
                <a:lnTo>
                  <a:pt x="8393621" y="5843366"/>
                </a:lnTo>
                <a:lnTo>
                  <a:pt x="8365686" y="5877958"/>
                </a:lnTo>
                <a:lnTo>
                  <a:pt x="8336328" y="5911311"/>
                </a:lnTo>
                <a:lnTo>
                  <a:pt x="8305593" y="5943379"/>
                </a:lnTo>
                <a:lnTo>
                  <a:pt x="8273526" y="5974115"/>
                </a:lnTo>
                <a:lnTo>
                  <a:pt x="8240174" y="6003474"/>
                </a:lnTo>
                <a:lnTo>
                  <a:pt x="8205582" y="6031409"/>
                </a:lnTo>
                <a:lnTo>
                  <a:pt x="8169797" y="6057876"/>
                </a:lnTo>
                <a:lnTo>
                  <a:pt x="8132864" y="6082827"/>
                </a:lnTo>
                <a:lnTo>
                  <a:pt x="8094829" y="6106217"/>
                </a:lnTo>
                <a:lnTo>
                  <a:pt x="8055738" y="6128000"/>
                </a:lnTo>
                <a:lnTo>
                  <a:pt x="8015638" y="6148130"/>
                </a:lnTo>
                <a:lnTo>
                  <a:pt x="7974574" y="6166561"/>
                </a:lnTo>
                <a:lnTo>
                  <a:pt x="7932591" y="6183246"/>
                </a:lnTo>
                <a:lnTo>
                  <a:pt x="7889737" y="6198141"/>
                </a:lnTo>
                <a:lnTo>
                  <a:pt x="7846057" y="6211199"/>
                </a:lnTo>
                <a:lnTo>
                  <a:pt x="7801596" y="6222375"/>
                </a:lnTo>
                <a:lnTo>
                  <a:pt x="7756401" y="6231621"/>
                </a:lnTo>
                <a:lnTo>
                  <a:pt x="7710518" y="6238893"/>
                </a:lnTo>
                <a:lnTo>
                  <a:pt x="7663993" y="6244144"/>
                </a:lnTo>
                <a:lnTo>
                  <a:pt x="7616872" y="6247328"/>
                </a:lnTo>
                <a:lnTo>
                  <a:pt x="7569200" y="6248400"/>
                </a:lnTo>
                <a:lnTo>
                  <a:pt x="1041400" y="6248400"/>
                </a:lnTo>
                <a:lnTo>
                  <a:pt x="993730" y="6247328"/>
                </a:lnTo>
                <a:lnTo>
                  <a:pt x="946612" y="6244144"/>
                </a:lnTo>
                <a:lnTo>
                  <a:pt x="900089" y="6238893"/>
                </a:lnTo>
                <a:lnTo>
                  <a:pt x="854208" y="6231621"/>
                </a:lnTo>
                <a:lnTo>
                  <a:pt x="809015" y="6222375"/>
                </a:lnTo>
                <a:lnTo>
                  <a:pt x="764556" y="6211199"/>
                </a:lnTo>
                <a:lnTo>
                  <a:pt x="720876" y="6198141"/>
                </a:lnTo>
                <a:lnTo>
                  <a:pt x="678023" y="6183246"/>
                </a:lnTo>
                <a:lnTo>
                  <a:pt x="636041" y="6166561"/>
                </a:lnTo>
                <a:lnTo>
                  <a:pt x="594978" y="6148130"/>
                </a:lnTo>
                <a:lnTo>
                  <a:pt x="554877" y="6128000"/>
                </a:lnTo>
                <a:lnTo>
                  <a:pt x="515787" y="6106217"/>
                </a:lnTo>
                <a:lnTo>
                  <a:pt x="477752" y="6082827"/>
                </a:lnTo>
                <a:lnTo>
                  <a:pt x="440819" y="6057876"/>
                </a:lnTo>
                <a:lnTo>
                  <a:pt x="405033" y="6031409"/>
                </a:lnTo>
                <a:lnTo>
                  <a:pt x="370441" y="6003474"/>
                </a:lnTo>
                <a:lnTo>
                  <a:pt x="337088" y="5974115"/>
                </a:lnTo>
                <a:lnTo>
                  <a:pt x="305020" y="5943379"/>
                </a:lnTo>
                <a:lnTo>
                  <a:pt x="274284" y="5911311"/>
                </a:lnTo>
                <a:lnTo>
                  <a:pt x="244925" y="5877958"/>
                </a:lnTo>
                <a:lnTo>
                  <a:pt x="216990" y="5843366"/>
                </a:lnTo>
                <a:lnTo>
                  <a:pt x="190523" y="5807580"/>
                </a:lnTo>
                <a:lnTo>
                  <a:pt x="165572" y="5770647"/>
                </a:lnTo>
                <a:lnTo>
                  <a:pt x="142182" y="5732612"/>
                </a:lnTo>
                <a:lnTo>
                  <a:pt x="120399" y="5693522"/>
                </a:lnTo>
                <a:lnTo>
                  <a:pt x="100269" y="5653421"/>
                </a:lnTo>
                <a:lnTo>
                  <a:pt x="81838" y="5612358"/>
                </a:lnTo>
                <a:lnTo>
                  <a:pt x="65153" y="5570376"/>
                </a:lnTo>
                <a:lnTo>
                  <a:pt x="50258" y="5527523"/>
                </a:lnTo>
                <a:lnTo>
                  <a:pt x="37200" y="5483843"/>
                </a:lnTo>
                <a:lnTo>
                  <a:pt x="26024" y="5439384"/>
                </a:lnTo>
                <a:lnTo>
                  <a:pt x="16778" y="5394191"/>
                </a:lnTo>
                <a:lnTo>
                  <a:pt x="9506" y="5348310"/>
                </a:lnTo>
                <a:lnTo>
                  <a:pt x="4255" y="5301787"/>
                </a:lnTo>
                <a:lnTo>
                  <a:pt x="1071" y="5254669"/>
                </a:lnTo>
                <a:lnTo>
                  <a:pt x="0" y="5207000"/>
                </a:lnTo>
                <a:lnTo>
                  <a:pt x="0" y="10414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3240" y="337647"/>
            <a:ext cx="8284209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2140" marR="1113155" indent="-587375">
              <a:lnSpc>
                <a:spcPct val="150000"/>
              </a:lnSpc>
              <a:spcBef>
                <a:spcPts val="100"/>
              </a:spcBef>
              <a:buChar char="•"/>
              <a:tabLst>
                <a:tab pos="612140" algn="l"/>
                <a:tab pos="680720" algn="l"/>
                <a:tab pos="2931795" algn="l"/>
              </a:tabLst>
            </a:pPr>
            <a:r>
              <a:rPr sz="2400" dirty="0">
                <a:latin typeface="Arial"/>
                <a:cs typeface="Arial"/>
              </a:rPr>
              <a:t>	</a:t>
            </a:r>
            <a:r>
              <a:rPr sz="2400" b="1" dirty="0">
                <a:latin typeface="Arial"/>
                <a:cs typeface="Arial"/>
              </a:rPr>
              <a:t>Seminar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water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conservation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state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Uttarakhand</a:t>
            </a:r>
            <a:r>
              <a:rPr sz="2400" b="1" dirty="0">
                <a:latin typeface="Arial"/>
                <a:cs typeface="Arial"/>
              </a:rPr>
              <a:t>	Followed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by Pilot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project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for </a:t>
            </a:r>
            <a:r>
              <a:rPr sz="2400" b="1" dirty="0">
                <a:latin typeface="Arial"/>
                <a:cs typeface="Arial"/>
              </a:rPr>
              <a:t>rejuvenation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 two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springs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are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underway. </a:t>
            </a:r>
            <a:r>
              <a:rPr sz="2400" b="1" dirty="0">
                <a:latin typeface="Arial"/>
                <a:cs typeface="Arial"/>
              </a:rPr>
              <a:t>(Proposal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submitted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ONGC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for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CSR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funds)</a:t>
            </a:r>
            <a:endParaRPr sz="2400">
              <a:latin typeface="Arial"/>
              <a:cs typeface="Arial"/>
            </a:endParaRPr>
          </a:p>
          <a:p>
            <a:pPr marL="529590" marR="46355" indent="-504825">
              <a:lnSpc>
                <a:spcPct val="150000"/>
              </a:lnSpc>
              <a:buChar char="•"/>
              <a:tabLst>
                <a:tab pos="529590" algn="l"/>
                <a:tab pos="564515" algn="l"/>
              </a:tabLst>
            </a:pPr>
            <a:r>
              <a:rPr sz="2400" dirty="0">
                <a:latin typeface="Arial"/>
                <a:cs typeface="Arial"/>
              </a:rPr>
              <a:t>	</a:t>
            </a:r>
            <a:r>
              <a:rPr sz="2400" b="1" dirty="0">
                <a:latin typeface="Arial"/>
                <a:cs typeface="Arial"/>
              </a:rPr>
              <a:t>Forged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collaborative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tie-</a:t>
            </a:r>
            <a:r>
              <a:rPr sz="2400" b="1" dirty="0">
                <a:latin typeface="Arial"/>
                <a:cs typeface="Arial"/>
              </a:rPr>
              <a:t>up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UDRF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for </a:t>
            </a:r>
            <a:r>
              <a:rPr sz="2400" b="1" dirty="0">
                <a:latin typeface="Arial"/>
                <a:cs typeface="Arial"/>
              </a:rPr>
              <a:t>Conducting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water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conservation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seminar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post </a:t>
            </a:r>
            <a:r>
              <a:rPr sz="2400" b="1" dirty="0">
                <a:latin typeface="Arial"/>
                <a:cs typeface="Arial"/>
              </a:rPr>
              <a:t>Seminar</a:t>
            </a:r>
            <a:r>
              <a:rPr sz="2400" b="1" spc="-9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activities.</a:t>
            </a:r>
            <a:endParaRPr sz="2400">
              <a:latin typeface="Arial"/>
              <a:cs typeface="Arial"/>
            </a:endParaRPr>
          </a:p>
          <a:p>
            <a:pPr marL="596900" indent="-57150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596900" algn="l"/>
              </a:tabLst>
            </a:pPr>
            <a:r>
              <a:rPr sz="2400" b="1" dirty="0">
                <a:latin typeface="Arial"/>
                <a:cs typeface="Arial"/>
              </a:rPr>
              <a:t>Visited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Dehradun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again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meet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DG,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UCOST</a:t>
            </a:r>
            <a:endParaRPr sz="2400">
              <a:latin typeface="Arial"/>
              <a:cs typeface="Arial"/>
            </a:endParaRPr>
          </a:p>
          <a:p>
            <a:pPr marL="429259" marR="17780" indent="-404495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529590" algn="l"/>
              </a:tabLst>
            </a:pPr>
            <a:r>
              <a:rPr sz="2400" b="1" dirty="0">
                <a:latin typeface="Arial"/>
                <a:cs typeface="Arial"/>
              </a:rPr>
              <a:t>Ammnended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Uttarayani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MoA</a:t>
            </a:r>
            <a:r>
              <a:rPr sz="2400" b="1" spc="-1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Rules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&amp;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Regulations 	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SGBM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31</a:t>
            </a:r>
            <a:r>
              <a:rPr sz="2400" b="1" baseline="24305" dirty="0">
                <a:latin typeface="Arial"/>
                <a:cs typeface="Arial"/>
              </a:rPr>
              <a:t>st</a:t>
            </a:r>
            <a:r>
              <a:rPr sz="2400" b="1" spc="179" baseline="2430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Aug.’19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ratified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2</a:t>
            </a:r>
            <a:r>
              <a:rPr sz="2400" b="1" baseline="24305" dirty="0">
                <a:latin typeface="Arial"/>
                <a:cs typeface="Arial"/>
              </a:rPr>
              <a:t>nd</a:t>
            </a:r>
            <a:r>
              <a:rPr sz="2400" b="1" spc="315" baseline="2430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Nov.’19 	</a:t>
            </a:r>
            <a:r>
              <a:rPr sz="2400" b="1" dirty="0">
                <a:latin typeface="Arial"/>
                <a:cs typeface="Arial"/>
              </a:rPr>
              <a:t>Submitted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20" dirty="0">
                <a:latin typeface="Arial"/>
                <a:cs typeface="Arial"/>
              </a:rPr>
              <a:t> RoS.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755394" y="328675"/>
            <a:ext cx="622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60905" algn="l"/>
                <a:tab pos="3268979" algn="l"/>
                <a:tab pos="5050155" algn="l"/>
              </a:tabLst>
            </a:pPr>
            <a:r>
              <a:rPr sz="2800" spc="-10" dirty="0">
                <a:latin typeface="Arial"/>
                <a:cs typeface="Arial"/>
              </a:rPr>
              <a:t>ACTIVITIES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20" dirty="0">
                <a:latin typeface="Arial"/>
                <a:cs typeface="Arial"/>
              </a:rPr>
              <a:t>since</a:t>
            </a:r>
            <a:r>
              <a:rPr sz="2800" dirty="0">
                <a:latin typeface="Arial"/>
                <a:cs typeface="Arial"/>
              </a:rPr>
              <a:t>	May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2019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10" dirty="0">
                <a:latin typeface="Arial"/>
                <a:cs typeface="Arial"/>
              </a:rPr>
              <a:t>contd..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152400"/>
            <a:ext cx="8610600" cy="6248400"/>
          </a:xfrm>
          <a:custGeom>
            <a:avLst/>
            <a:gdLst/>
            <a:ahLst/>
            <a:cxnLst/>
            <a:rect l="l" t="t" r="r" b="b"/>
            <a:pathLst>
              <a:path w="8610600" h="6248400">
                <a:moveTo>
                  <a:pt x="0" y="1041400"/>
                </a:moveTo>
                <a:lnTo>
                  <a:pt x="1071" y="993727"/>
                </a:lnTo>
                <a:lnTo>
                  <a:pt x="4255" y="946606"/>
                </a:lnTo>
                <a:lnTo>
                  <a:pt x="9506" y="900081"/>
                </a:lnTo>
                <a:lnTo>
                  <a:pt x="16778" y="854198"/>
                </a:lnTo>
                <a:lnTo>
                  <a:pt x="26024" y="809003"/>
                </a:lnTo>
                <a:lnTo>
                  <a:pt x="37200" y="764542"/>
                </a:lnTo>
                <a:lnTo>
                  <a:pt x="50258" y="720862"/>
                </a:lnTo>
                <a:lnTo>
                  <a:pt x="65153" y="678008"/>
                </a:lnTo>
                <a:lnTo>
                  <a:pt x="81838" y="636025"/>
                </a:lnTo>
                <a:lnTo>
                  <a:pt x="100269" y="594961"/>
                </a:lnTo>
                <a:lnTo>
                  <a:pt x="120399" y="554861"/>
                </a:lnTo>
                <a:lnTo>
                  <a:pt x="142182" y="515770"/>
                </a:lnTo>
                <a:lnTo>
                  <a:pt x="165572" y="477735"/>
                </a:lnTo>
                <a:lnTo>
                  <a:pt x="190523" y="440802"/>
                </a:lnTo>
                <a:lnTo>
                  <a:pt x="216990" y="405017"/>
                </a:lnTo>
                <a:lnTo>
                  <a:pt x="244925" y="370425"/>
                </a:lnTo>
                <a:lnTo>
                  <a:pt x="274284" y="337073"/>
                </a:lnTo>
                <a:lnTo>
                  <a:pt x="305020" y="305006"/>
                </a:lnTo>
                <a:lnTo>
                  <a:pt x="337088" y="274271"/>
                </a:lnTo>
                <a:lnTo>
                  <a:pt x="370441" y="244913"/>
                </a:lnTo>
                <a:lnTo>
                  <a:pt x="405033" y="216978"/>
                </a:lnTo>
                <a:lnTo>
                  <a:pt x="440819" y="190513"/>
                </a:lnTo>
                <a:lnTo>
                  <a:pt x="477752" y="165563"/>
                </a:lnTo>
                <a:lnTo>
                  <a:pt x="515787" y="142174"/>
                </a:lnTo>
                <a:lnTo>
                  <a:pt x="554877" y="120392"/>
                </a:lnTo>
                <a:lnTo>
                  <a:pt x="594978" y="100263"/>
                </a:lnTo>
                <a:lnTo>
                  <a:pt x="636041" y="81833"/>
                </a:lnTo>
                <a:lnTo>
                  <a:pt x="678023" y="65148"/>
                </a:lnTo>
                <a:lnTo>
                  <a:pt x="720876" y="50254"/>
                </a:lnTo>
                <a:lnTo>
                  <a:pt x="764556" y="37197"/>
                </a:lnTo>
                <a:lnTo>
                  <a:pt x="809015" y="26023"/>
                </a:lnTo>
                <a:lnTo>
                  <a:pt x="854208" y="16777"/>
                </a:lnTo>
                <a:lnTo>
                  <a:pt x="900089" y="9506"/>
                </a:lnTo>
                <a:lnTo>
                  <a:pt x="946612" y="4255"/>
                </a:lnTo>
                <a:lnTo>
                  <a:pt x="993730" y="1071"/>
                </a:lnTo>
                <a:lnTo>
                  <a:pt x="1041400" y="0"/>
                </a:lnTo>
                <a:lnTo>
                  <a:pt x="7569200" y="0"/>
                </a:lnTo>
                <a:lnTo>
                  <a:pt x="7616872" y="1071"/>
                </a:lnTo>
                <a:lnTo>
                  <a:pt x="7663993" y="4255"/>
                </a:lnTo>
                <a:lnTo>
                  <a:pt x="7710518" y="9506"/>
                </a:lnTo>
                <a:lnTo>
                  <a:pt x="7756401" y="16777"/>
                </a:lnTo>
                <a:lnTo>
                  <a:pt x="7801596" y="26023"/>
                </a:lnTo>
                <a:lnTo>
                  <a:pt x="7846057" y="37197"/>
                </a:lnTo>
                <a:lnTo>
                  <a:pt x="7889737" y="50254"/>
                </a:lnTo>
                <a:lnTo>
                  <a:pt x="7932591" y="65148"/>
                </a:lnTo>
                <a:lnTo>
                  <a:pt x="7974574" y="81833"/>
                </a:lnTo>
                <a:lnTo>
                  <a:pt x="8015638" y="100263"/>
                </a:lnTo>
                <a:lnTo>
                  <a:pt x="8055738" y="120392"/>
                </a:lnTo>
                <a:lnTo>
                  <a:pt x="8094829" y="142174"/>
                </a:lnTo>
                <a:lnTo>
                  <a:pt x="8132864" y="165563"/>
                </a:lnTo>
                <a:lnTo>
                  <a:pt x="8169797" y="190513"/>
                </a:lnTo>
                <a:lnTo>
                  <a:pt x="8205582" y="216978"/>
                </a:lnTo>
                <a:lnTo>
                  <a:pt x="8240174" y="244913"/>
                </a:lnTo>
                <a:lnTo>
                  <a:pt x="8273526" y="274271"/>
                </a:lnTo>
                <a:lnTo>
                  <a:pt x="8305593" y="305006"/>
                </a:lnTo>
                <a:lnTo>
                  <a:pt x="8336328" y="337073"/>
                </a:lnTo>
                <a:lnTo>
                  <a:pt x="8365686" y="370425"/>
                </a:lnTo>
                <a:lnTo>
                  <a:pt x="8393621" y="405017"/>
                </a:lnTo>
                <a:lnTo>
                  <a:pt x="8420086" y="440802"/>
                </a:lnTo>
                <a:lnTo>
                  <a:pt x="8445036" y="477735"/>
                </a:lnTo>
                <a:lnTo>
                  <a:pt x="8468425" y="515770"/>
                </a:lnTo>
                <a:lnTo>
                  <a:pt x="8490207" y="554861"/>
                </a:lnTo>
                <a:lnTo>
                  <a:pt x="8510336" y="594961"/>
                </a:lnTo>
                <a:lnTo>
                  <a:pt x="8528766" y="636025"/>
                </a:lnTo>
                <a:lnTo>
                  <a:pt x="8545451" y="678008"/>
                </a:lnTo>
                <a:lnTo>
                  <a:pt x="8560345" y="720862"/>
                </a:lnTo>
                <a:lnTo>
                  <a:pt x="8573402" y="764542"/>
                </a:lnTo>
                <a:lnTo>
                  <a:pt x="8584576" y="809003"/>
                </a:lnTo>
                <a:lnTo>
                  <a:pt x="8593822" y="854198"/>
                </a:lnTo>
                <a:lnTo>
                  <a:pt x="8601093" y="900081"/>
                </a:lnTo>
                <a:lnTo>
                  <a:pt x="8606344" y="946606"/>
                </a:lnTo>
                <a:lnTo>
                  <a:pt x="8609528" y="993727"/>
                </a:lnTo>
                <a:lnTo>
                  <a:pt x="8610600" y="1041400"/>
                </a:lnTo>
                <a:lnTo>
                  <a:pt x="8610600" y="5207000"/>
                </a:lnTo>
                <a:lnTo>
                  <a:pt x="8609528" y="5254669"/>
                </a:lnTo>
                <a:lnTo>
                  <a:pt x="8606344" y="5301787"/>
                </a:lnTo>
                <a:lnTo>
                  <a:pt x="8601093" y="5348310"/>
                </a:lnTo>
                <a:lnTo>
                  <a:pt x="8593822" y="5394191"/>
                </a:lnTo>
                <a:lnTo>
                  <a:pt x="8584576" y="5439384"/>
                </a:lnTo>
                <a:lnTo>
                  <a:pt x="8573402" y="5483843"/>
                </a:lnTo>
                <a:lnTo>
                  <a:pt x="8560345" y="5527523"/>
                </a:lnTo>
                <a:lnTo>
                  <a:pt x="8545451" y="5570376"/>
                </a:lnTo>
                <a:lnTo>
                  <a:pt x="8528766" y="5612358"/>
                </a:lnTo>
                <a:lnTo>
                  <a:pt x="8510336" y="5653421"/>
                </a:lnTo>
                <a:lnTo>
                  <a:pt x="8490207" y="5693522"/>
                </a:lnTo>
                <a:lnTo>
                  <a:pt x="8468425" y="5732612"/>
                </a:lnTo>
                <a:lnTo>
                  <a:pt x="8445036" y="5770647"/>
                </a:lnTo>
                <a:lnTo>
                  <a:pt x="8420086" y="5807580"/>
                </a:lnTo>
                <a:lnTo>
                  <a:pt x="8393621" y="5843366"/>
                </a:lnTo>
                <a:lnTo>
                  <a:pt x="8365686" y="5877958"/>
                </a:lnTo>
                <a:lnTo>
                  <a:pt x="8336328" y="5911311"/>
                </a:lnTo>
                <a:lnTo>
                  <a:pt x="8305593" y="5943379"/>
                </a:lnTo>
                <a:lnTo>
                  <a:pt x="8273526" y="5974115"/>
                </a:lnTo>
                <a:lnTo>
                  <a:pt x="8240174" y="6003474"/>
                </a:lnTo>
                <a:lnTo>
                  <a:pt x="8205582" y="6031409"/>
                </a:lnTo>
                <a:lnTo>
                  <a:pt x="8169797" y="6057876"/>
                </a:lnTo>
                <a:lnTo>
                  <a:pt x="8132864" y="6082827"/>
                </a:lnTo>
                <a:lnTo>
                  <a:pt x="8094829" y="6106217"/>
                </a:lnTo>
                <a:lnTo>
                  <a:pt x="8055738" y="6128000"/>
                </a:lnTo>
                <a:lnTo>
                  <a:pt x="8015638" y="6148130"/>
                </a:lnTo>
                <a:lnTo>
                  <a:pt x="7974574" y="6166561"/>
                </a:lnTo>
                <a:lnTo>
                  <a:pt x="7932591" y="6183246"/>
                </a:lnTo>
                <a:lnTo>
                  <a:pt x="7889737" y="6198141"/>
                </a:lnTo>
                <a:lnTo>
                  <a:pt x="7846057" y="6211199"/>
                </a:lnTo>
                <a:lnTo>
                  <a:pt x="7801596" y="6222375"/>
                </a:lnTo>
                <a:lnTo>
                  <a:pt x="7756401" y="6231621"/>
                </a:lnTo>
                <a:lnTo>
                  <a:pt x="7710518" y="6238893"/>
                </a:lnTo>
                <a:lnTo>
                  <a:pt x="7663993" y="6244144"/>
                </a:lnTo>
                <a:lnTo>
                  <a:pt x="7616872" y="6247328"/>
                </a:lnTo>
                <a:lnTo>
                  <a:pt x="7569200" y="6248400"/>
                </a:lnTo>
                <a:lnTo>
                  <a:pt x="1041400" y="6248400"/>
                </a:lnTo>
                <a:lnTo>
                  <a:pt x="993730" y="6247328"/>
                </a:lnTo>
                <a:lnTo>
                  <a:pt x="946612" y="6244144"/>
                </a:lnTo>
                <a:lnTo>
                  <a:pt x="900089" y="6238893"/>
                </a:lnTo>
                <a:lnTo>
                  <a:pt x="854208" y="6231621"/>
                </a:lnTo>
                <a:lnTo>
                  <a:pt x="809015" y="6222375"/>
                </a:lnTo>
                <a:lnTo>
                  <a:pt x="764556" y="6211199"/>
                </a:lnTo>
                <a:lnTo>
                  <a:pt x="720876" y="6198141"/>
                </a:lnTo>
                <a:lnTo>
                  <a:pt x="678023" y="6183246"/>
                </a:lnTo>
                <a:lnTo>
                  <a:pt x="636041" y="6166561"/>
                </a:lnTo>
                <a:lnTo>
                  <a:pt x="594978" y="6148130"/>
                </a:lnTo>
                <a:lnTo>
                  <a:pt x="554877" y="6128000"/>
                </a:lnTo>
                <a:lnTo>
                  <a:pt x="515787" y="6106217"/>
                </a:lnTo>
                <a:lnTo>
                  <a:pt x="477752" y="6082827"/>
                </a:lnTo>
                <a:lnTo>
                  <a:pt x="440819" y="6057876"/>
                </a:lnTo>
                <a:lnTo>
                  <a:pt x="405033" y="6031409"/>
                </a:lnTo>
                <a:lnTo>
                  <a:pt x="370441" y="6003474"/>
                </a:lnTo>
                <a:lnTo>
                  <a:pt x="337088" y="5974115"/>
                </a:lnTo>
                <a:lnTo>
                  <a:pt x="305020" y="5943379"/>
                </a:lnTo>
                <a:lnTo>
                  <a:pt x="274284" y="5911311"/>
                </a:lnTo>
                <a:lnTo>
                  <a:pt x="244925" y="5877958"/>
                </a:lnTo>
                <a:lnTo>
                  <a:pt x="216990" y="5843366"/>
                </a:lnTo>
                <a:lnTo>
                  <a:pt x="190523" y="5807580"/>
                </a:lnTo>
                <a:lnTo>
                  <a:pt x="165572" y="5770647"/>
                </a:lnTo>
                <a:lnTo>
                  <a:pt x="142182" y="5732612"/>
                </a:lnTo>
                <a:lnTo>
                  <a:pt x="120399" y="5693522"/>
                </a:lnTo>
                <a:lnTo>
                  <a:pt x="100269" y="5653421"/>
                </a:lnTo>
                <a:lnTo>
                  <a:pt x="81838" y="5612358"/>
                </a:lnTo>
                <a:lnTo>
                  <a:pt x="65153" y="5570376"/>
                </a:lnTo>
                <a:lnTo>
                  <a:pt x="50258" y="5527523"/>
                </a:lnTo>
                <a:lnTo>
                  <a:pt x="37200" y="5483843"/>
                </a:lnTo>
                <a:lnTo>
                  <a:pt x="26024" y="5439384"/>
                </a:lnTo>
                <a:lnTo>
                  <a:pt x="16778" y="5394191"/>
                </a:lnTo>
                <a:lnTo>
                  <a:pt x="9506" y="5348310"/>
                </a:lnTo>
                <a:lnTo>
                  <a:pt x="4255" y="5301787"/>
                </a:lnTo>
                <a:lnTo>
                  <a:pt x="1071" y="5254669"/>
                </a:lnTo>
                <a:lnTo>
                  <a:pt x="0" y="5207000"/>
                </a:lnTo>
                <a:lnTo>
                  <a:pt x="0" y="10414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85140" y="1071753"/>
            <a:ext cx="8108950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7359" marR="298450" indent="-404495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467359" algn="l"/>
              </a:tabLst>
            </a:pPr>
            <a:r>
              <a:rPr sz="2400" b="1" dirty="0">
                <a:latin typeface="Arial"/>
                <a:cs typeface="Arial"/>
              </a:rPr>
              <a:t>Exemption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under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80G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under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IT</a:t>
            </a:r>
            <a:r>
              <a:rPr sz="2400" b="1" spc="-1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Act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1961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granted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to </a:t>
            </a:r>
            <a:r>
              <a:rPr sz="2400" b="1" spc="-65" dirty="0">
                <a:latin typeface="Arial"/>
                <a:cs typeface="Arial"/>
              </a:rPr>
              <a:t>UTTARAYANI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on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28</a:t>
            </a:r>
            <a:r>
              <a:rPr sz="2400" b="1" baseline="24305" dirty="0">
                <a:latin typeface="Arial"/>
                <a:cs typeface="Arial"/>
              </a:rPr>
              <a:t>th</a:t>
            </a:r>
            <a:r>
              <a:rPr sz="2400" b="1" spc="262" baseline="2430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February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2020. (ITBA/EXM/S/80G/2019-20/1025863402(1))</a:t>
            </a:r>
            <a:endParaRPr sz="2400">
              <a:latin typeface="Arial"/>
              <a:cs typeface="Arial"/>
            </a:endParaRPr>
          </a:p>
          <a:p>
            <a:pPr marL="467359" indent="-403860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467359" algn="l"/>
                <a:tab pos="4164329" algn="l"/>
              </a:tabLst>
            </a:pPr>
            <a:r>
              <a:rPr sz="2400" b="1" dirty="0">
                <a:latin typeface="Arial"/>
                <a:cs typeface="Arial"/>
              </a:rPr>
              <a:t>Donation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200000/=</a:t>
            </a:r>
            <a:r>
              <a:rPr sz="2400" b="1" dirty="0">
                <a:latin typeface="Arial"/>
                <a:cs typeface="Arial"/>
              </a:rPr>
              <a:t>	to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CM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relief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fund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fight</a:t>
            </a:r>
            <a:endParaRPr sz="2400">
              <a:latin typeface="Arial"/>
              <a:cs typeface="Arial"/>
            </a:endParaRPr>
          </a:p>
          <a:p>
            <a:pPr marL="467359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Arial"/>
                <a:cs typeface="Arial"/>
              </a:rPr>
              <a:t>against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COVID19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pandemic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approved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by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EC.</a:t>
            </a:r>
            <a:endParaRPr sz="2400">
              <a:latin typeface="Arial"/>
              <a:cs typeface="Arial"/>
            </a:endParaRPr>
          </a:p>
          <a:p>
            <a:pPr marL="467359" marR="68580" indent="-404495">
              <a:lnSpc>
                <a:spcPct val="150000"/>
              </a:lnSpc>
              <a:buFont typeface="Arial"/>
              <a:buChar char="•"/>
              <a:tabLst>
                <a:tab pos="467359" algn="l"/>
                <a:tab pos="2800985" algn="l"/>
              </a:tabLst>
            </a:pPr>
            <a:r>
              <a:rPr sz="2400" b="1" dirty="0">
                <a:latin typeface="Arial"/>
                <a:cs typeface="Arial"/>
              </a:rPr>
              <a:t>Members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contributed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wholeheartedly</a:t>
            </a:r>
            <a:r>
              <a:rPr sz="2400" b="1" spc="-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PM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CARES </a:t>
            </a:r>
            <a:r>
              <a:rPr sz="2400" b="1" dirty="0">
                <a:latin typeface="Arial"/>
                <a:cs typeface="Arial"/>
              </a:rPr>
              <a:t>FUND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also</a:t>
            </a:r>
            <a:r>
              <a:rPr sz="2400" b="1" dirty="0">
                <a:latin typeface="Arial"/>
                <a:cs typeface="Arial"/>
              </a:rPr>
              <a:t>	contributed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by distribution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daily </a:t>
            </a:r>
            <a:r>
              <a:rPr sz="2400" b="1" dirty="0">
                <a:latin typeface="Arial"/>
                <a:cs typeface="Arial"/>
              </a:rPr>
              <a:t>needs,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medical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aid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(masks,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sanitizers),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food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packets</a:t>
            </a:r>
            <a:endParaRPr sz="2400">
              <a:latin typeface="Arial"/>
              <a:cs typeface="Arial"/>
            </a:endParaRPr>
          </a:p>
          <a:p>
            <a:pPr marL="467359">
              <a:lnSpc>
                <a:spcPct val="100000"/>
              </a:lnSpc>
              <a:spcBef>
                <a:spcPts val="1445"/>
              </a:spcBef>
            </a:pPr>
            <a:r>
              <a:rPr sz="2400" b="1" dirty="0">
                <a:latin typeface="Arial"/>
                <a:cs typeface="Arial"/>
              </a:rPr>
              <a:t>etc.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migrant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Uttarkhandi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residents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across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India.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E:\UTTARAYANI\UTTARAYANI 2019\PHOTOS 2019-20\IMG-20190626-WA004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762000"/>
            <a:ext cx="3962400" cy="28956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57200" y="762000"/>
            <a:ext cx="8305800" cy="5867400"/>
            <a:chOff x="457200" y="762000"/>
            <a:chExt cx="8305800" cy="5867400"/>
          </a:xfrm>
        </p:grpSpPr>
        <p:pic>
          <p:nvPicPr>
            <p:cNvPr id="4" name="object 4" descr="E:\UTTARAYANI\UTTARAYANI 2019\PHOTOS 2019-20\IMG-20190626-WA0042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1200" y="762000"/>
              <a:ext cx="4165600" cy="2971800"/>
            </a:xfrm>
            <a:prstGeom prst="rect">
              <a:avLst/>
            </a:prstGeom>
          </p:spPr>
        </p:pic>
        <p:pic>
          <p:nvPicPr>
            <p:cNvPr id="5" name="object 5" descr="E:\UTTARAYANI\UTTARAYANI 2019\PHOTOS 2019-20\IMG-20190903-WA0016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" y="3660139"/>
              <a:ext cx="4267200" cy="2931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5428" y="3733800"/>
              <a:ext cx="4187571" cy="28956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602994" y="156464"/>
            <a:ext cx="6294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15565" algn="l"/>
              </a:tabLst>
            </a:pPr>
            <a:r>
              <a:rPr spc="-10" dirty="0"/>
              <a:t>UTTARAYANI</a:t>
            </a:r>
            <a:r>
              <a:rPr dirty="0"/>
              <a:t>	May</a:t>
            </a:r>
            <a:r>
              <a:rPr spc="-100" dirty="0"/>
              <a:t> </a:t>
            </a:r>
            <a:r>
              <a:rPr dirty="0"/>
              <a:t>2019</a:t>
            </a:r>
            <a:r>
              <a:rPr spc="-95" dirty="0"/>
              <a:t> </a:t>
            </a:r>
            <a:r>
              <a:rPr spc="-10" dirty="0"/>
              <a:t>Onwards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501" y="763651"/>
            <a:ext cx="4367149" cy="274154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31089" y="738123"/>
            <a:ext cx="8645525" cy="5941060"/>
            <a:chOff x="231089" y="738123"/>
            <a:chExt cx="8645525" cy="5941060"/>
          </a:xfrm>
        </p:grpSpPr>
        <p:pic>
          <p:nvPicPr>
            <p:cNvPr id="4" name="object 4" descr="E:\UTTARAYANI\UTTARAYANI 2019\PHOTOS 2019-20\IMG-20190827-WA0032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4399" y="738123"/>
              <a:ext cx="4152138" cy="2767076"/>
            </a:xfrm>
            <a:prstGeom prst="rect">
              <a:avLst/>
            </a:prstGeom>
          </p:spPr>
        </p:pic>
        <p:pic>
          <p:nvPicPr>
            <p:cNvPr id="5" name="object 5" descr="E:\UTTARAYANI\UTTARAYANI 2019\PHOTOS 2019-20\IMG-20190701-WA0045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1089" y="3505200"/>
              <a:ext cx="4777359" cy="3124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29199" y="3276561"/>
              <a:ext cx="3810000" cy="3402457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602994" y="156464"/>
            <a:ext cx="6294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15565" algn="l"/>
              </a:tabLst>
            </a:pPr>
            <a:r>
              <a:rPr spc="-10" dirty="0"/>
              <a:t>UTTARAYANI</a:t>
            </a:r>
            <a:r>
              <a:rPr dirty="0"/>
              <a:t>	May</a:t>
            </a:r>
            <a:r>
              <a:rPr spc="-100" dirty="0"/>
              <a:t> </a:t>
            </a:r>
            <a:r>
              <a:rPr dirty="0"/>
              <a:t>2019</a:t>
            </a:r>
            <a:r>
              <a:rPr spc="-95" dirty="0"/>
              <a:t> </a:t>
            </a:r>
            <a:r>
              <a:rPr spc="-10" dirty="0"/>
              <a:t>Onwards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522090" y="176275"/>
            <a:ext cx="22739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OBJECTIVES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031494"/>
            <a:ext cx="8896350" cy="478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5765" marR="175895" indent="-39370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429895" algn="l"/>
                <a:tab pos="909319" algn="l"/>
                <a:tab pos="7316470" algn="l"/>
              </a:tabLst>
            </a:pPr>
            <a:r>
              <a:rPr sz="2000" b="1" dirty="0">
                <a:latin typeface="Arial"/>
                <a:cs typeface="Arial"/>
              </a:rPr>
              <a:t>Act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as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interface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between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Government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Uttarakhand</a:t>
            </a:r>
            <a:r>
              <a:rPr sz="2000" b="1" dirty="0">
                <a:latin typeface="Arial"/>
                <a:cs typeface="Arial"/>
              </a:rPr>
              <a:t>	and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natives 	</a:t>
            </a:r>
            <a:r>
              <a:rPr sz="2000" b="1" spc="-25" dirty="0">
                <a:latin typeface="Arial"/>
                <a:cs typeface="Arial"/>
              </a:rPr>
              <a:t>for</a:t>
            </a:r>
            <a:r>
              <a:rPr sz="2000" b="1" dirty="0">
                <a:latin typeface="Arial"/>
                <a:cs typeface="Arial"/>
              </a:rPr>
              <a:t>	their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welfare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and</a:t>
            </a:r>
            <a:r>
              <a:rPr sz="2000" b="1" spc="-10" dirty="0">
                <a:latin typeface="Arial"/>
                <a:cs typeface="Arial"/>
              </a:rPr>
              <a:t> growth</a:t>
            </a:r>
            <a:endParaRPr sz="2000">
              <a:latin typeface="Arial"/>
              <a:cs typeface="Arial"/>
            </a:endParaRPr>
          </a:p>
          <a:p>
            <a:pPr marL="405765" marR="5080" indent="-393700">
              <a:lnSpc>
                <a:spcPct val="100000"/>
              </a:lnSpc>
              <a:spcBef>
                <a:spcPts val="1315"/>
              </a:spcBef>
              <a:buFont typeface="Wingdings"/>
              <a:buChar char=""/>
              <a:tabLst>
                <a:tab pos="429895" algn="l"/>
                <a:tab pos="1698625" algn="l"/>
              </a:tabLst>
            </a:pPr>
            <a:r>
              <a:rPr sz="2000" b="1" dirty="0">
                <a:latin typeface="Arial"/>
                <a:cs typeface="Arial"/>
              </a:rPr>
              <a:t>Foster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and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create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sense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brotherhood,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cooperation,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unity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amongst 	members</a:t>
            </a:r>
            <a:r>
              <a:rPr sz="2000" b="1" dirty="0">
                <a:latin typeface="Arial"/>
                <a:cs typeface="Arial"/>
              </a:rPr>
              <a:t>	and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people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Uttarakhand.</a:t>
            </a:r>
            <a:endParaRPr sz="2000">
              <a:latin typeface="Arial"/>
              <a:cs typeface="Arial"/>
            </a:endParaRPr>
          </a:p>
          <a:p>
            <a:pPr marL="405765" indent="-393065">
              <a:lnSpc>
                <a:spcPct val="100000"/>
              </a:lnSpc>
              <a:spcBef>
                <a:spcPts val="1325"/>
              </a:spcBef>
              <a:buFont typeface="Wingdings"/>
              <a:buChar char=""/>
              <a:tabLst>
                <a:tab pos="405765" algn="l"/>
                <a:tab pos="4088129" algn="l"/>
                <a:tab pos="7553325" algn="l"/>
              </a:tabLst>
            </a:pPr>
            <a:r>
              <a:rPr sz="2000" b="1" dirty="0">
                <a:latin typeface="Arial"/>
                <a:cs typeface="Arial"/>
              </a:rPr>
              <a:t>Provide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awareness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regarding</a:t>
            </a:r>
            <a:r>
              <a:rPr sz="2000" b="1" dirty="0">
                <a:latin typeface="Arial"/>
                <a:cs typeface="Arial"/>
              </a:rPr>
              <a:t>	developmental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initiatives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of</a:t>
            </a:r>
            <a:r>
              <a:rPr sz="2000" b="1" dirty="0">
                <a:latin typeface="Arial"/>
                <a:cs typeface="Arial"/>
              </a:rPr>
              <a:t>	</a:t>
            </a:r>
            <a:r>
              <a:rPr sz="2000" b="1" spc="-10" dirty="0">
                <a:latin typeface="Arial"/>
                <a:cs typeface="Arial"/>
              </a:rPr>
              <a:t>Govt.</a:t>
            </a:r>
            <a:endParaRPr sz="2000">
              <a:latin typeface="Arial"/>
              <a:cs typeface="Arial"/>
            </a:endParaRPr>
          </a:p>
          <a:p>
            <a:pPr marL="405765" indent="-393065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405765" algn="l"/>
              </a:tabLst>
            </a:pPr>
            <a:r>
              <a:rPr sz="2000" b="1" dirty="0">
                <a:latin typeface="Arial"/>
                <a:cs typeface="Arial"/>
              </a:rPr>
              <a:t>Extend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all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possible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assistance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 areas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affected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by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natural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calamities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9"/>
              </a:spcBef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405765" marR="243204" indent="-39370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429895" algn="l"/>
              </a:tabLst>
            </a:pPr>
            <a:r>
              <a:rPr sz="2000" b="1" dirty="0">
                <a:latin typeface="Arial"/>
                <a:cs typeface="Arial"/>
              </a:rPr>
              <a:t>Organize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Medical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health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camps,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Education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&amp;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Training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programs, 	</a:t>
            </a:r>
            <a:r>
              <a:rPr sz="2000" b="1" dirty="0">
                <a:latin typeface="Arial"/>
                <a:cs typeface="Arial"/>
              </a:rPr>
              <a:t>Seminars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&amp;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brainstorming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sessions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remote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areas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10" dirty="0">
                <a:latin typeface="Arial"/>
                <a:cs typeface="Arial"/>
              </a:rPr>
              <a:t> Uttarakhand.</a:t>
            </a:r>
            <a:endParaRPr sz="2000">
              <a:latin typeface="Arial"/>
              <a:cs typeface="Arial"/>
            </a:endParaRPr>
          </a:p>
          <a:p>
            <a:pPr marL="405765" indent="-393065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405765" algn="l"/>
              </a:tabLst>
            </a:pPr>
            <a:r>
              <a:rPr sz="2000" b="1" dirty="0">
                <a:latin typeface="Arial"/>
                <a:cs typeface="Arial"/>
              </a:rPr>
              <a:t>Efforts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for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challenging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task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reverse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migration.</a:t>
            </a:r>
            <a:endParaRPr sz="2000">
              <a:latin typeface="Arial"/>
              <a:cs typeface="Arial"/>
            </a:endParaRPr>
          </a:p>
          <a:p>
            <a:pPr marL="405765" indent="-393065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405765" algn="l"/>
                <a:tab pos="7776209" algn="l"/>
              </a:tabLst>
            </a:pPr>
            <a:r>
              <a:rPr sz="2000" b="1" dirty="0">
                <a:latin typeface="Arial"/>
                <a:cs typeface="Arial"/>
              </a:rPr>
              <a:t>Organizing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meetings,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Brainstorming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sessions,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Motivational</a:t>
            </a:r>
            <a:r>
              <a:rPr sz="2000" b="1" dirty="0">
                <a:latin typeface="Arial"/>
                <a:cs typeface="Arial"/>
              </a:rPr>
              <a:t>	</a:t>
            </a:r>
            <a:r>
              <a:rPr sz="2000" b="1" spc="-10" dirty="0">
                <a:latin typeface="Arial"/>
                <a:cs typeface="Arial"/>
              </a:rPr>
              <a:t>talks</a:t>
            </a:r>
            <a:endParaRPr sz="2000">
              <a:latin typeface="Arial"/>
              <a:cs typeface="Arial"/>
            </a:endParaRPr>
          </a:p>
          <a:p>
            <a:pPr marL="405765" indent="-393065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405765" algn="l"/>
              </a:tabLst>
            </a:pPr>
            <a:r>
              <a:rPr sz="2000" b="1" dirty="0">
                <a:latin typeface="Arial"/>
                <a:cs typeface="Arial"/>
              </a:rPr>
              <a:t>Provide guidance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youths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secure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employment.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4032" y="685800"/>
            <a:ext cx="4265168" cy="29718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906" y="685800"/>
            <a:ext cx="8837295" cy="6096000"/>
            <a:chOff x="1906" y="685800"/>
            <a:chExt cx="8837295" cy="6096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" y="3695698"/>
              <a:ext cx="4267200" cy="3086100"/>
            </a:xfrm>
            <a:prstGeom prst="rect">
              <a:avLst/>
            </a:prstGeom>
          </p:spPr>
        </p:pic>
        <p:pic>
          <p:nvPicPr>
            <p:cNvPr id="5" name="object 5" descr="E:\UTTARAYANI\UTTARAYANI 2019\PHOTOS 2019-20\IMG-20190831-WA0069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5304" y="3733800"/>
              <a:ext cx="4493895" cy="2895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6" y="685800"/>
              <a:ext cx="4874895" cy="3048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347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Special</a:t>
            </a:r>
            <a:r>
              <a:rPr sz="3200" spc="-70" dirty="0"/>
              <a:t> </a:t>
            </a:r>
            <a:r>
              <a:rPr sz="3200" dirty="0"/>
              <a:t>General</a:t>
            </a:r>
            <a:r>
              <a:rPr sz="3200" spc="-30" dirty="0"/>
              <a:t> </a:t>
            </a:r>
            <a:r>
              <a:rPr sz="3200" dirty="0"/>
              <a:t>Body</a:t>
            </a:r>
            <a:r>
              <a:rPr sz="3200" spc="-35" dirty="0"/>
              <a:t> </a:t>
            </a:r>
            <a:r>
              <a:rPr sz="3200" dirty="0"/>
              <a:t>Meeting</a:t>
            </a:r>
            <a:r>
              <a:rPr sz="3200" spc="-10" dirty="0"/>
              <a:t> </a:t>
            </a:r>
            <a:r>
              <a:rPr sz="3200" dirty="0"/>
              <a:t>31</a:t>
            </a:r>
            <a:r>
              <a:rPr sz="3150" baseline="25132" dirty="0"/>
              <a:t>st</a:t>
            </a:r>
            <a:r>
              <a:rPr sz="3150" spc="315" baseline="25132" dirty="0"/>
              <a:t> </a:t>
            </a:r>
            <a:r>
              <a:rPr sz="3200" dirty="0"/>
              <a:t>Aug.</a:t>
            </a:r>
            <a:r>
              <a:rPr sz="3200" spc="-50" dirty="0"/>
              <a:t> </a:t>
            </a:r>
            <a:r>
              <a:rPr sz="3200" dirty="0"/>
              <a:t>&amp;</a:t>
            </a:r>
            <a:r>
              <a:rPr sz="3200" spc="-40" dirty="0"/>
              <a:t> </a:t>
            </a:r>
            <a:r>
              <a:rPr sz="3200" dirty="0"/>
              <a:t>2</a:t>
            </a:r>
            <a:r>
              <a:rPr sz="3150" baseline="25132" dirty="0"/>
              <a:t>nd</a:t>
            </a:r>
            <a:r>
              <a:rPr sz="3150" spc="330" baseline="25132" dirty="0"/>
              <a:t> </a:t>
            </a:r>
            <a:r>
              <a:rPr sz="3200" spc="-10" dirty="0"/>
              <a:t>Nov.19</a:t>
            </a:r>
            <a:endParaRPr sz="3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533400"/>
            <a:ext cx="8763000" cy="6324600"/>
            <a:chOff x="152400" y="533400"/>
            <a:chExt cx="8763000" cy="6324600"/>
          </a:xfrm>
        </p:grpSpPr>
        <p:pic>
          <p:nvPicPr>
            <p:cNvPr id="3" name="object 3" descr="E:\UTTARAYANI\UTTARAYANI 2019\MEDICAL CAMP 2019\IMG-20190922-WA0042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533400"/>
              <a:ext cx="4419600" cy="3352800"/>
            </a:xfrm>
            <a:prstGeom prst="rect">
              <a:avLst/>
            </a:prstGeom>
          </p:spPr>
        </p:pic>
        <p:pic>
          <p:nvPicPr>
            <p:cNvPr id="4" name="object 4" descr="E:\UTTARAYANI\UTTARAYANI 2019\MEDICAL CAMP 2019\IMG-20190922-WA0048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533400"/>
              <a:ext cx="4419600" cy="3314700"/>
            </a:xfrm>
            <a:prstGeom prst="rect">
              <a:avLst/>
            </a:prstGeom>
          </p:spPr>
        </p:pic>
        <p:pic>
          <p:nvPicPr>
            <p:cNvPr id="5" name="object 5" descr="E:\UTTARAYANI\UTTARAYANI 2019\MEDICAL CAMP 2019\IMG-20190922-WA0097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9600" y="3810000"/>
              <a:ext cx="4495800" cy="3048000"/>
            </a:xfrm>
            <a:prstGeom prst="rect">
              <a:avLst/>
            </a:prstGeom>
          </p:spPr>
        </p:pic>
        <p:pic>
          <p:nvPicPr>
            <p:cNvPr id="6" name="object 6" descr="E:\UTTARAYANI\UTTARAYANI 2019\MEDICAL CAMP 2019\IMG-20190922-WA0051.jpg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" y="3798187"/>
              <a:ext cx="4301109" cy="305981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577594" y="-72135"/>
            <a:ext cx="70770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758314" algn="l"/>
              </a:tabLst>
            </a:pPr>
            <a:r>
              <a:rPr spc="-10" dirty="0"/>
              <a:t>Medical</a:t>
            </a:r>
            <a:r>
              <a:rPr dirty="0"/>
              <a:t>	Camp</a:t>
            </a:r>
            <a:r>
              <a:rPr spc="-65" dirty="0"/>
              <a:t> </a:t>
            </a:r>
            <a:r>
              <a:rPr dirty="0"/>
              <a:t>22</a:t>
            </a:r>
            <a:r>
              <a:rPr sz="3600" baseline="25462" dirty="0"/>
              <a:t>nd</a:t>
            </a:r>
            <a:r>
              <a:rPr sz="3600" spc="300" baseline="25462" dirty="0"/>
              <a:t> </a:t>
            </a:r>
            <a:r>
              <a:rPr sz="3600" spc="-35" dirty="0"/>
              <a:t>September,</a:t>
            </a:r>
            <a:r>
              <a:rPr sz="3600" spc="-60" dirty="0"/>
              <a:t> </a:t>
            </a:r>
            <a:r>
              <a:rPr sz="3600" spc="-20" dirty="0"/>
              <a:t>2019</a:t>
            </a:r>
            <a:endParaRPr sz="36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304799"/>
            <a:ext cx="8991600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" y="762000"/>
            <a:ext cx="8916035" cy="6000750"/>
            <a:chOff x="76200" y="762000"/>
            <a:chExt cx="8916035" cy="6000750"/>
          </a:xfrm>
        </p:grpSpPr>
        <p:pic>
          <p:nvPicPr>
            <p:cNvPr id="3" name="object 3" descr="C:\Users\BM SUNDRIYAL\Desktop\WATER SEMINAR\IMG-20191002-WA0025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0" y="762000"/>
              <a:ext cx="4343400" cy="28098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682" y="3352798"/>
              <a:ext cx="8912479" cy="34099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43400" y="762000"/>
              <a:ext cx="2362200" cy="2590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08902" y="762000"/>
              <a:ext cx="2206498" cy="2536444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Water</a:t>
            </a:r>
            <a:r>
              <a:rPr spc="-120" dirty="0"/>
              <a:t> </a:t>
            </a:r>
            <a:r>
              <a:rPr dirty="0"/>
              <a:t>Conservation</a:t>
            </a:r>
            <a:r>
              <a:rPr spc="-125" dirty="0"/>
              <a:t> </a:t>
            </a:r>
            <a:r>
              <a:rPr dirty="0"/>
              <a:t>Seminar</a:t>
            </a:r>
            <a:r>
              <a:rPr spc="-85" dirty="0"/>
              <a:t> </a:t>
            </a:r>
            <a:r>
              <a:rPr dirty="0"/>
              <a:t>1st</a:t>
            </a:r>
            <a:r>
              <a:rPr spc="-120" dirty="0"/>
              <a:t> </a:t>
            </a:r>
            <a:r>
              <a:rPr dirty="0"/>
              <a:t>October</a:t>
            </a:r>
            <a:r>
              <a:rPr spc="-105" dirty="0"/>
              <a:t> </a:t>
            </a:r>
            <a:r>
              <a:rPr spc="-20" dirty="0"/>
              <a:t>2019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730" y="533438"/>
            <a:ext cx="7896606" cy="611047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\Users\BM SUNDRIYAL\Desktop\UDRF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28574"/>
            <a:ext cx="8153400" cy="61593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114" y="3276600"/>
            <a:ext cx="8454898" cy="33748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22044" y="328422"/>
            <a:ext cx="3633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90" dirty="0">
                <a:latin typeface="Arial"/>
                <a:cs typeface="Arial"/>
              </a:rPr>
              <a:t>UTTARAYANI</a:t>
            </a:r>
            <a:r>
              <a:rPr sz="2800" b="1" spc="-105" dirty="0">
                <a:latin typeface="Arial"/>
                <a:cs typeface="Arial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WEBSITE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398389" y="328422"/>
            <a:ext cx="27787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hlinkClick r:id="rId3"/>
              </a:rPr>
              <a:t>www.uttarayani.in</a:t>
            </a:r>
            <a:endParaRPr sz="28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8089" y="914400"/>
            <a:ext cx="8454898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761987"/>
            <a:ext cx="8839200" cy="565543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9525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Cultural</a:t>
            </a:r>
            <a:r>
              <a:rPr spc="-120" dirty="0"/>
              <a:t> </a:t>
            </a:r>
            <a:r>
              <a:rPr spc="-10" dirty="0"/>
              <a:t>Program</a:t>
            </a:r>
            <a:r>
              <a:rPr spc="-114" dirty="0"/>
              <a:t> </a:t>
            </a:r>
            <a:r>
              <a:rPr dirty="0"/>
              <a:t>23</a:t>
            </a:r>
            <a:r>
              <a:rPr sz="3600" baseline="25462" dirty="0"/>
              <a:t>rd</a:t>
            </a:r>
            <a:r>
              <a:rPr sz="3600" spc="209" baseline="25462" dirty="0"/>
              <a:t> </a:t>
            </a:r>
            <a:r>
              <a:rPr sz="3600" dirty="0"/>
              <a:t>November</a:t>
            </a:r>
            <a:r>
              <a:rPr sz="3600" spc="-110" dirty="0"/>
              <a:t> </a:t>
            </a:r>
            <a:r>
              <a:rPr sz="3600" spc="-20" dirty="0"/>
              <a:t>2019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762000" y="914398"/>
            <a:ext cx="8229600" cy="5867400"/>
            <a:chOff x="762000" y="914398"/>
            <a:chExt cx="8229600" cy="5867400"/>
          </a:xfrm>
        </p:grpSpPr>
        <p:pic>
          <p:nvPicPr>
            <p:cNvPr id="4" name="object 4" descr="E:\UTTARAYANI\UTTARAYANI 2019\CULTURAL PROGRAM 23112019\photo\DCIM\100CANON\IMG_3460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81400" y="914400"/>
              <a:ext cx="5410200" cy="2895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01592" y="3355465"/>
              <a:ext cx="5390007" cy="34263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000" y="914398"/>
              <a:ext cx="2819400" cy="5867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762000"/>
            <a:ext cx="4345051" cy="28956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9525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Cultural</a:t>
            </a:r>
            <a:r>
              <a:rPr spc="-120" dirty="0"/>
              <a:t> </a:t>
            </a:r>
            <a:r>
              <a:rPr spc="-10" dirty="0"/>
              <a:t>Program</a:t>
            </a:r>
            <a:r>
              <a:rPr spc="-114" dirty="0"/>
              <a:t> </a:t>
            </a:r>
            <a:r>
              <a:rPr dirty="0"/>
              <a:t>23</a:t>
            </a:r>
            <a:r>
              <a:rPr sz="3600" baseline="25462" dirty="0"/>
              <a:t>rd</a:t>
            </a:r>
            <a:r>
              <a:rPr sz="3600" spc="209" baseline="25462" dirty="0"/>
              <a:t> </a:t>
            </a:r>
            <a:r>
              <a:rPr sz="3600" dirty="0"/>
              <a:t>November</a:t>
            </a:r>
            <a:r>
              <a:rPr sz="3600" spc="-110" dirty="0"/>
              <a:t> </a:t>
            </a:r>
            <a:r>
              <a:rPr sz="3600" spc="-20" dirty="0"/>
              <a:t>2019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228600" y="762000"/>
            <a:ext cx="8636000" cy="5897880"/>
            <a:chOff x="228600" y="762000"/>
            <a:chExt cx="8636000" cy="58978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0359" y="762000"/>
              <a:ext cx="4036441" cy="2895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4400" y="3735958"/>
              <a:ext cx="4140200" cy="28934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" y="3581361"/>
              <a:ext cx="4495800" cy="30780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1700" y="901700"/>
            <a:ext cx="7950200" cy="5892800"/>
            <a:chOff x="901700" y="901700"/>
            <a:chExt cx="7950200" cy="5892800"/>
          </a:xfrm>
        </p:grpSpPr>
        <p:sp>
          <p:nvSpPr>
            <p:cNvPr id="3" name="object 3"/>
            <p:cNvSpPr/>
            <p:nvPr/>
          </p:nvSpPr>
          <p:spPr>
            <a:xfrm>
              <a:off x="914400" y="914400"/>
              <a:ext cx="7924800" cy="5867400"/>
            </a:xfrm>
            <a:custGeom>
              <a:avLst/>
              <a:gdLst/>
              <a:ahLst/>
              <a:cxnLst/>
              <a:rect l="l" t="t" r="r" b="b"/>
              <a:pathLst>
                <a:path w="7924800" h="5867400">
                  <a:moveTo>
                    <a:pt x="6946900" y="0"/>
                  </a:moveTo>
                  <a:lnTo>
                    <a:pt x="977900" y="0"/>
                  </a:lnTo>
                  <a:lnTo>
                    <a:pt x="929088" y="1196"/>
                  </a:lnTo>
                  <a:lnTo>
                    <a:pt x="880896" y="4749"/>
                  </a:lnTo>
                  <a:lnTo>
                    <a:pt x="833381" y="10601"/>
                  </a:lnTo>
                  <a:lnTo>
                    <a:pt x="786597" y="18698"/>
                  </a:lnTo>
                  <a:lnTo>
                    <a:pt x="740602" y="28982"/>
                  </a:lnTo>
                  <a:lnTo>
                    <a:pt x="695450" y="41399"/>
                  </a:lnTo>
                  <a:lnTo>
                    <a:pt x="651199" y="55891"/>
                  </a:lnTo>
                  <a:lnTo>
                    <a:pt x="607903" y="72403"/>
                  </a:lnTo>
                  <a:lnTo>
                    <a:pt x="565619" y="90880"/>
                  </a:lnTo>
                  <a:lnTo>
                    <a:pt x="524403" y="111264"/>
                  </a:lnTo>
                  <a:lnTo>
                    <a:pt x="484312" y="133500"/>
                  </a:lnTo>
                  <a:lnTo>
                    <a:pt x="445400" y="157532"/>
                  </a:lnTo>
                  <a:lnTo>
                    <a:pt x="407724" y="183304"/>
                  </a:lnTo>
                  <a:lnTo>
                    <a:pt x="371340" y="210760"/>
                  </a:lnTo>
                  <a:lnTo>
                    <a:pt x="336304" y="239844"/>
                  </a:lnTo>
                  <a:lnTo>
                    <a:pt x="302672" y="270500"/>
                  </a:lnTo>
                  <a:lnTo>
                    <a:pt x="270500" y="302672"/>
                  </a:lnTo>
                  <a:lnTo>
                    <a:pt x="239844" y="336304"/>
                  </a:lnTo>
                  <a:lnTo>
                    <a:pt x="210760" y="371340"/>
                  </a:lnTo>
                  <a:lnTo>
                    <a:pt x="183304" y="407724"/>
                  </a:lnTo>
                  <a:lnTo>
                    <a:pt x="157532" y="445400"/>
                  </a:lnTo>
                  <a:lnTo>
                    <a:pt x="133500" y="484312"/>
                  </a:lnTo>
                  <a:lnTo>
                    <a:pt x="111264" y="524403"/>
                  </a:lnTo>
                  <a:lnTo>
                    <a:pt x="90880" y="565619"/>
                  </a:lnTo>
                  <a:lnTo>
                    <a:pt x="72403" y="607903"/>
                  </a:lnTo>
                  <a:lnTo>
                    <a:pt x="55891" y="651199"/>
                  </a:lnTo>
                  <a:lnTo>
                    <a:pt x="41399" y="695450"/>
                  </a:lnTo>
                  <a:lnTo>
                    <a:pt x="28982" y="740602"/>
                  </a:lnTo>
                  <a:lnTo>
                    <a:pt x="18698" y="786597"/>
                  </a:lnTo>
                  <a:lnTo>
                    <a:pt x="10601" y="833381"/>
                  </a:lnTo>
                  <a:lnTo>
                    <a:pt x="4749" y="880896"/>
                  </a:lnTo>
                  <a:lnTo>
                    <a:pt x="1196" y="929088"/>
                  </a:lnTo>
                  <a:lnTo>
                    <a:pt x="0" y="977900"/>
                  </a:lnTo>
                  <a:lnTo>
                    <a:pt x="0" y="4889474"/>
                  </a:lnTo>
                  <a:lnTo>
                    <a:pt x="1196" y="4938282"/>
                  </a:lnTo>
                  <a:lnTo>
                    <a:pt x="4749" y="4986471"/>
                  </a:lnTo>
                  <a:lnTo>
                    <a:pt x="10601" y="5033985"/>
                  </a:lnTo>
                  <a:lnTo>
                    <a:pt x="18698" y="5080767"/>
                  </a:lnTo>
                  <a:lnTo>
                    <a:pt x="28982" y="5126761"/>
                  </a:lnTo>
                  <a:lnTo>
                    <a:pt x="41399" y="5171912"/>
                  </a:lnTo>
                  <a:lnTo>
                    <a:pt x="55891" y="5216163"/>
                  </a:lnTo>
                  <a:lnTo>
                    <a:pt x="72403" y="5259458"/>
                  </a:lnTo>
                  <a:lnTo>
                    <a:pt x="90880" y="5301742"/>
                  </a:lnTo>
                  <a:lnTo>
                    <a:pt x="111264" y="5342959"/>
                  </a:lnTo>
                  <a:lnTo>
                    <a:pt x="133500" y="5383051"/>
                  </a:lnTo>
                  <a:lnTo>
                    <a:pt x="157532" y="5421964"/>
                  </a:lnTo>
                  <a:lnTo>
                    <a:pt x="183304" y="5459641"/>
                  </a:lnTo>
                  <a:lnTo>
                    <a:pt x="210760" y="5496027"/>
                  </a:lnTo>
                  <a:lnTo>
                    <a:pt x="239844" y="5531064"/>
                  </a:lnTo>
                  <a:lnTo>
                    <a:pt x="270500" y="5564698"/>
                  </a:lnTo>
                  <a:lnTo>
                    <a:pt x="302672" y="5596872"/>
                  </a:lnTo>
                  <a:lnTo>
                    <a:pt x="336304" y="5627530"/>
                  </a:lnTo>
                  <a:lnTo>
                    <a:pt x="371340" y="5656616"/>
                  </a:lnTo>
                  <a:lnTo>
                    <a:pt x="407724" y="5684074"/>
                  </a:lnTo>
                  <a:lnTo>
                    <a:pt x="445400" y="5709849"/>
                  </a:lnTo>
                  <a:lnTo>
                    <a:pt x="484312" y="5733883"/>
                  </a:lnTo>
                  <a:lnTo>
                    <a:pt x="524403" y="5756121"/>
                  </a:lnTo>
                  <a:lnTo>
                    <a:pt x="565619" y="5776508"/>
                  </a:lnTo>
                  <a:lnTo>
                    <a:pt x="607903" y="5794986"/>
                  </a:lnTo>
                  <a:lnTo>
                    <a:pt x="651199" y="5811500"/>
                  </a:lnTo>
                  <a:lnTo>
                    <a:pt x="695450" y="5825994"/>
                  </a:lnTo>
                  <a:lnTo>
                    <a:pt x="740602" y="5838412"/>
                  </a:lnTo>
                  <a:lnTo>
                    <a:pt x="786597" y="5848697"/>
                  </a:lnTo>
                  <a:lnTo>
                    <a:pt x="833381" y="5856795"/>
                  </a:lnTo>
                  <a:lnTo>
                    <a:pt x="880896" y="5862648"/>
                  </a:lnTo>
                  <a:lnTo>
                    <a:pt x="929088" y="5866201"/>
                  </a:lnTo>
                  <a:lnTo>
                    <a:pt x="977900" y="5867398"/>
                  </a:lnTo>
                  <a:lnTo>
                    <a:pt x="6946900" y="5867398"/>
                  </a:lnTo>
                  <a:lnTo>
                    <a:pt x="6995711" y="5866201"/>
                  </a:lnTo>
                  <a:lnTo>
                    <a:pt x="7043903" y="5862648"/>
                  </a:lnTo>
                  <a:lnTo>
                    <a:pt x="7091418" y="5856795"/>
                  </a:lnTo>
                  <a:lnTo>
                    <a:pt x="7138202" y="5848697"/>
                  </a:lnTo>
                  <a:lnTo>
                    <a:pt x="7184197" y="5838412"/>
                  </a:lnTo>
                  <a:lnTo>
                    <a:pt x="7229349" y="5825994"/>
                  </a:lnTo>
                  <a:lnTo>
                    <a:pt x="7273600" y="5811500"/>
                  </a:lnTo>
                  <a:lnTo>
                    <a:pt x="7316896" y="5794986"/>
                  </a:lnTo>
                  <a:lnTo>
                    <a:pt x="7359180" y="5776508"/>
                  </a:lnTo>
                  <a:lnTo>
                    <a:pt x="7400396" y="5756121"/>
                  </a:lnTo>
                  <a:lnTo>
                    <a:pt x="7440487" y="5733883"/>
                  </a:lnTo>
                  <a:lnTo>
                    <a:pt x="7479399" y="5709849"/>
                  </a:lnTo>
                  <a:lnTo>
                    <a:pt x="7517075" y="5684074"/>
                  </a:lnTo>
                  <a:lnTo>
                    <a:pt x="7553459" y="5656616"/>
                  </a:lnTo>
                  <a:lnTo>
                    <a:pt x="7588495" y="5627530"/>
                  </a:lnTo>
                  <a:lnTo>
                    <a:pt x="7622127" y="5596872"/>
                  </a:lnTo>
                  <a:lnTo>
                    <a:pt x="7654299" y="5564698"/>
                  </a:lnTo>
                  <a:lnTo>
                    <a:pt x="7684955" y="5531064"/>
                  </a:lnTo>
                  <a:lnTo>
                    <a:pt x="7714039" y="5496027"/>
                  </a:lnTo>
                  <a:lnTo>
                    <a:pt x="7741495" y="5459641"/>
                  </a:lnTo>
                  <a:lnTo>
                    <a:pt x="7767267" y="5421964"/>
                  </a:lnTo>
                  <a:lnTo>
                    <a:pt x="7791299" y="5383051"/>
                  </a:lnTo>
                  <a:lnTo>
                    <a:pt x="7813535" y="5342959"/>
                  </a:lnTo>
                  <a:lnTo>
                    <a:pt x="7833919" y="5301742"/>
                  </a:lnTo>
                  <a:lnTo>
                    <a:pt x="7852396" y="5259458"/>
                  </a:lnTo>
                  <a:lnTo>
                    <a:pt x="7868908" y="5216163"/>
                  </a:lnTo>
                  <a:lnTo>
                    <a:pt x="7883400" y="5171912"/>
                  </a:lnTo>
                  <a:lnTo>
                    <a:pt x="7895817" y="5126761"/>
                  </a:lnTo>
                  <a:lnTo>
                    <a:pt x="7906101" y="5080767"/>
                  </a:lnTo>
                  <a:lnTo>
                    <a:pt x="7914198" y="5033985"/>
                  </a:lnTo>
                  <a:lnTo>
                    <a:pt x="7920050" y="4986471"/>
                  </a:lnTo>
                  <a:lnTo>
                    <a:pt x="7923603" y="4938282"/>
                  </a:lnTo>
                  <a:lnTo>
                    <a:pt x="7924800" y="4889474"/>
                  </a:lnTo>
                  <a:lnTo>
                    <a:pt x="7924800" y="977900"/>
                  </a:lnTo>
                  <a:lnTo>
                    <a:pt x="7923603" y="929088"/>
                  </a:lnTo>
                  <a:lnTo>
                    <a:pt x="7920050" y="880896"/>
                  </a:lnTo>
                  <a:lnTo>
                    <a:pt x="7914198" y="833381"/>
                  </a:lnTo>
                  <a:lnTo>
                    <a:pt x="7906101" y="786597"/>
                  </a:lnTo>
                  <a:lnTo>
                    <a:pt x="7895817" y="740602"/>
                  </a:lnTo>
                  <a:lnTo>
                    <a:pt x="7883400" y="695450"/>
                  </a:lnTo>
                  <a:lnTo>
                    <a:pt x="7868908" y="651199"/>
                  </a:lnTo>
                  <a:lnTo>
                    <a:pt x="7852396" y="607903"/>
                  </a:lnTo>
                  <a:lnTo>
                    <a:pt x="7833919" y="565619"/>
                  </a:lnTo>
                  <a:lnTo>
                    <a:pt x="7813535" y="524403"/>
                  </a:lnTo>
                  <a:lnTo>
                    <a:pt x="7791299" y="484312"/>
                  </a:lnTo>
                  <a:lnTo>
                    <a:pt x="7767267" y="445400"/>
                  </a:lnTo>
                  <a:lnTo>
                    <a:pt x="7741495" y="407724"/>
                  </a:lnTo>
                  <a:lnTo>
                    <a:pt x="7714039" y="371340"/>
                  </a:lnTo>
                  <a:lnTo>
                    <a:pt x="7684955" y="336304"/>
                  </a:lnTo>
                  <a:lnTo>
                    <a:pt x="7654299" y="302672"/>
                  </a:lnTo>
                  <a:lnTo>
                    <a:pt x="7622127" y="270500"/>
                  </a:lnTo>
                  <a:lnTo>
                    <a:pt x="7588495" y="239844"/>
                  </a:lnTo>
                  <a:lnTo>
                    <a:pt x="7553459" y="210760"/>
                  </a:lnTo>
                  <a:lnTo>
                    <a:pt x="7517075" y="183304"/>
                  </a:lnTo>
                  <a:lnTo>
                    <a:pt x="7479399" y="157532"/>
                  </a:lnTo>
                  <a:lnTo>
                    <a:pt x="7440487" y="133500"/>
                  </a:lnTo>
                  <a:lnTo>
                    <a:pt x="7400396" y="111264"/>
                  </a:lnTo>
                  <a:lnTo>
                    <a:pt x="7359180" y="90880"/>
                  </a:lnTo>
                  <a:lnTo>
                    <a:pt x="7316896" y="72403"/>
                  </a:lnTo>
                  <a:lnTo>
                    <a:pt x="7273600" y="55891"/>
                  </a:lnTo>
                  <a:lnTo>
                    <a:pt x="7229349" y="41399"/>
                  </a:lnTo>
                  <a:lnTo>
                    <a:pt x="7184197" y="28982"/>
                  </a:lnTo>
                  <a:lnTo>
                    <a:pt x="7138202" y="18698"/>
                  </a:lnTo>
                  <a:lnTo>
                    <a:pt x="7091418" y="10601"/>
                  </a:lnTo>
                  <a:lnTo>
                    <a:pt x="7043903" y="4749"/>
                  </a:lnTo>
                  <a:lnTo>
                    <a:pt x="6995711" y="1196"/>
                  </a:lnTo>
                  <a:lnTo>
                    <a:pt x="69469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14400" y="914400"/>
              <a:ext cx="7924800" cy="5867400"/>
            </a:xfrm>
            <a:custGeom>
              <a:avLst/>
              <a:gdLst/>
              <a:ahLst/>
              <a:cxnLst/>
              <a:rect l="l" t="t" r="r" b="b"/>
              <a:pathLst>
                <a:path w="7924800" h="5867400">
                  <a:moveTo>
                    <a:pt x="0" y="977900"/>
                  </a:moveTo>
                  <a:lnTo>
                    <a:pt x="1196" y="929088"/>
                  </a:lnTo>
                  <a:lnTo>
                    <a:pt x="4749" y="880896"/>
                  </a:lnTo>
                  <a:lnTo>
                    <a:pt x="10601" y="833381"/>
                  </a:lnTo>
                  <a:lnTo>
                    <a:pt x="18698" y="786597"/>
                  </a:lnTo>
                  <a:lnTo>
                    <a:pt x="28982" y="740602"/>
                  </a:lnTo>
                  <a:lnTo>
                    <a:pt x="41399" y="695450"/>
                  </a:lnTo>
                  <a:lnTo>
                    <a:pt x="55891" y="651199"/>
                  </a:lnTo>
                  <a:lnTo>
                    <a:pt x="72403" y="607903"/>
                  </a:lnTo>
                  <a:lnTo>
                    <a:pt x="90880" y="565619"/>
                  </a:lnTo>
                  <a:lnTo>
                    <a:pt x="111264" y="524403"/>
                  </a:lnTo>
                  <a:lnTo>
                    <a:pt x="133500" y="484312"/>
                  </a:lnTo>
                  <a:lnTo>
                    <a:pt x="157532" y="445400"/>
                  </a:lnTo>
                  <a:lnTo>
                    <a:pt x="183304" y="407724"/>
                  </a:lnTo>
                  <a:lnTo>
                    <a:pt x="210760" y="371340"/>
                  </a:lnTo>
                  <a:lnTo>
                    <a:pt x="239844" y="336304"/>
                  </a:lnTo>
                  <a:lnTo>
                    <a:pt x="270500" y="302672"/>
                  </a:lnTo>
                  <a:lnTo>
                    <a:pt x="302672" y="270500"/>
                  </a:lnTo>
                  <a:lnTo>
                    <a:pt x="336304" y="239844"/>
                  </a:lnTo>
                  <a:lnTo>
                    <a:pt x="371340" y="210760"/>
                  </a:lnTo>
                  <a:lnTo>
                    <a:pt x="407724" y="183304"/>
                  </a:lnTo>
                  <a:lnTo>
                    <a:pt x="445400" y="157532"/>
                  </a:lnTo>
                  <a:lnTo>
                    <a:pt x="484312" y="133500"/>
                  </a:lnTo>
                  <a:lnTo>
                    <a:pt x="524403" y="111264"/>
                  </a:lnTo>
                  <a:lnTo>
                    <a:pt x="565619" y="90880"/>
                  </a:lnTo>
                  <a:lnTo>
                    <a:pt x="607903" y="72403"/>
                  </a:lnTo>
                  <a:lnTo>
                    <a:pt x="651199" y="55891"/>
                  </a:lnTo>
                  <a:lnTo>
                    <a:pt x="695450" y="41399"/>
                  </a:lnTo>
                  <a:lnTo>
                    <a:pt x="740602" y="28982"/>
                  </a:lnTo>
                  <a:lnTo>
                    <a:pt x="786597" y="18698"/>
                  </a:lnTo>
                  <a:lnTo>
                    <a:pt x="833381" y="10601"/>
                  </a:lnTo>
                  <a:lnTo>
                    <a:pt x="880896" y="4749"/>
                  </a:lnTo>
                  <a:lnTo>
                    <a:pt x="929088" y="1196"/>
                  </a:lnTo>
                  <a:lnTo>
                    <a:pt x="977900" y="0"/>
                  </a:lnTo>
                  <a:lnTo>
                    <a:pt x="6946900" y="0"/>
                  </a:lnTo>
                  <a:lnTo>
                    <a:pt x="6995711" y="1196"/>
                  </a:lnTo>
                  <a:lnTo>
                    <a:pt x="7043903" y="4749"/>
                  </a:lnTo>
                  <a:lnTo>
                    <a:pt x="7091418" y="10601"/>
                  </a:lnTo>
                  <a:lnTo>
                    <a:pt x="7138202" y="18698"/>
                  </a:lnTo>
                  <a:lnTo>
                    <a:pt x="7184197" y="28982"/>
                  </a:lnTo>
                  <a:lnTo>
                    <a:pt x="7229349" y="41399"/>
                  </a:lnTo>
                  <a:lnTo>
                    <a:pt x="7273600" y="55891"/>
                  </a:lnTo>
                  <a:lnTo>
                    <a:pt x="7316896" y="72403"/>
                  </a:lnTo>
                  <a:lnTo>
                    <a:pt x="7359180" y="90880"/>
                  </a:lnTo>
                  <a:lnTo>
                    <a:pt x="7400396" y="111264"/>
                  </a:lnTo>
                  <a:lnTo>
                    <a:pt x="7440487" y="133500"/>
                  </a:lnTo>
                  <a:lnTo>
                    <a:pt x="7479399" y="157532"/>
                  </a:lnTo>
                  <a:lnTo>
                    <a:pt x="7517075" y="183304"/>
                  </a:lnTo>
                  <a:lnTo>
                    <a:pt x="7553459" y="210760"/>
                  </a:lnTo>
                  <a:lnTo>
                    <a:pt x="7588495" y="239844"/>
                  </a:lnTo>
                  <a:lnTo>
                    <a:pt x="7622127" y="270500"/>
                  </a:lnTo>
                  <a:lnTo>
                    <a:pt x="7654299" y="302672"/>
                  </a:lnTo>
                  <a:lnTo>
                    <a:pt x="7684955" y="336304"/>
                  </a:lnTo>
                  <a:lnTo>
                    <a:pt x="7714039" y="371340"/>
                  </a:lnTo>
                  <a:lnTo>
                    <a:pt x="7741495" y="407724"/>
                  </a:lnTo>
                  <a:lnTo>
                    <a:pt x="7767267" y="445400"/>
                  </a:lnTo>
                  <a:lnTo>
                    <a:pt x="7791299" y="484312"/>
                  </a:lnTo>
                  <a:lnTo>
                    <a:pt x="7813535" y="524403"/>
                  </a:lnTo>
                  <a:lnTo>
                    <a:pt x="7833919" y="565619"/>
                  </a:lnTo>
                  <a:lnTo>
                    <a:pt x="7852396" y="607903"/>
                  </a:lnTo>
                  <a:lnTo>
                    <a:pt x="7868908" y="651199"/>
                  </a:lnTo>
                  <a:lnTo>
                    <a:pt x="7883400" y="695450"/>
                  </a:lnTo>
                  <a:lnTo>
                    <a:pt x="7895817" y="740602"/>
                  </a:lnTo>
                  <a:lnTo>
                    <a:pt x="7906101" y="786597"/>
                  </a:lnTo>
                  <a:lnTo>
                    <a:pt x="7914198" y="833381"/>
                  </a:lnTo>
                  <a:lnTo>
                    <a:pt x="7920050" y="880896"/>
                  </a:lnTo>
                  <a:lnTo>
                    <a:pt x="7923603" y="929088"/>
                  </a:lnTo>
                  <a:lnTo>
                    <a:pt x="7924800" y="977900"/>
                  </a:lnTo>
                  <a:lnTo>
                    <a:pt x="7924800" y="4889474"/>
                  </a:lnTo>
                  <a:lnTo>
                    <a:pt x="7923603" y="4938282"/>
                  </a:lnTo>
                  <a:lnTo>
                    <a:pt x="7920050" y="4986471"/>
                  </a:lnTo>
                  <a:lnTo>
                    <a:pt x="7914198" y="5033985"/>
                  </a:lnTo>
                  <a:lnTo>
                    <a:pt x="7906101" y="5080767"/>
                  </a:lnTo>
                  <a:lnTo>
                    <a:pt x="7895817" y="5126761"/>
                  </a:lnTo>
                  <a:lnTo>
                    <a:pt x="7883400" y="5171912"/>
                  </a:lnTo>
                  <a:lnTo>
                    <a:pt x="7868908" y="5216163"/>
                  </a:lnTo>
                  <a:lnTo>
                    <a:pt x="7852396" y="5259458"/>
                  </a:lnTo>
                  <a:lnTo>
                    <a:pt x="7833919" y="5301742"/>
                  </a:lnTo>
                  <a:lnTo>
                    <a:pt x="7813535" y="5342959"/>
                  </a:lnTo>
                  <a:lnTo>
                    <a:pt x="7791299" y="5383051"/>
                  </a:lnTo>
                  <a:lnTo>
                    <a:pt x="7767267" y="5421964"/>
                  </a:lnTo>
                  <a:lnTo>
                    <a:pt x="7741495" y="5459641"/>
                  </a:lnTo>
                  <a:lnTo>
                    <a:pt x="7714039" y="5496027"/>
                  </a:lnTo>
                  <a:lnTo>
                    <a:pt x="7684955" y="5531064"/>
                  </a:lnTo>
                  <a:lnTo>
                    <a:pt x="7654299" y="5564698"/>
                  </a:lnTo>
                  <a:lnTo>
                    <a:pt x="7622127" y="5596872"/>
                  </a:lnTo>
                  <a:lnTo>
                    <a:pt x="7588495" y="5627530"/>
                  </a:lnTo>
                  <a:lnTo>
                    <a:pt x="7553459" y="5656616"/>
                  </a:lnTo>
                  <a:lnTo>
                    <a:pt x="7517075" y="5684074"/>
                  </a:lnTo>
                  <a:lnTo>
                    <a:pt x="7479399" y="5709849"/>
                  </a:lnTo>
                  <a:lnTo>
                    <a:pt x="7440487" y="5733883"/>
                  </a:lnTo>
                  <a:lnTo>
                    <a:pt x="7400396" y="5756121"/>
                  </a:lnTo>
                  <a:lnTo>
                    <a:pt x="7359180" y="5776508"/>
                  </a:lnTo>
                  <a:lnTo>
                    <a:pt x="7316896" y="5794986"/>
                  </a:lnTo>
                  <a:lnTo>
                    <a:pt x="7273600" y="5811500"/>
                  </a:lnTo>
                  <a:lnTo>
                    <a:pt x="7229349" y="5825994"/>
                  </a:lnTo>
                  <a:lnTo>
                    <a:pt x="7184197" y="5838412"/>
                  </a:lnTo>
                  <a:lnTo>
                    <a:pt x="7138202" y="5848697"/>
                  </a:lnTo>
                  <a:lnTo>
                    <a:pt x="7091418" y="5856795"/>
                  </a:lnTo>
                  <a:lnTo>
                    <a:pt x="7043903" y="5862648"/>
                  </a:lnTo>
                  <a:lnTo>
                    <a:pt x="6995711" y="5866201"/>
                  </a:lnTo>
                  <a:lnTo>
                    <a:pt x="6946900" y="5867398"/>
                  </a:lnTo>
                  <a:lnTo>
                    <a:pt x="977900" y="5867398"/>
                  </a:lnTo>
                  <a:lnTo>
                    <a:pt x="929088" y="5866201"/>
                  </a:lnTo>
                  <a:lnTo>
                    <a:pt x="880896" y="5862648"/>
                  </a:lnTo>
                  <a:lnTo>
                    <a:pt x="833381" y="5856795"/>
                  </a:lnTo>
                  <a:lnTo>
                    <a:pt x="786597" y="5848697"/>
                  </a:lnTo>
                  <a:lnTo>
                    <a:pt x="740602" y="5838412"/>
                  </a:lnTo>
                  <a:lnTo>
                    <a:pt x="695450" y="5825994"/>
                  </a:lnTo>
                  <a:lnTo>
                    <a:pt x="651199" y="5811500"/>
                  </a:lnTo>
                  <a:lnTo>
                    <a:pt x="607903" y="5794986"/>
                  </a:lnTo>
                  <a:lnTo>
                    <a:pt x="565619" y="5776508"/>
                  </a:lnTo>
                  <a:lnTo>
                    <a:pt x="524403" y="5756121"/>
                  </a:lnTo>
                  <a:lnTo>
                    <a:pt x="484312" y="5733883"/>
                  </a:lnTo>
                  <a:lnTo>
                    <a:pt x="445400" y="5709849"/>
                  </a:lnTo>
                  <a:lnTo>
                    <a:pt x="407724" y="5684074"/>
                  </a:lnTo>
                  <a:lnTo>
                    <a:pt x="371340" y="5656616"/>
                  </a:lnTo>
                  <a:lnTo>
                    <a:pt x="336304" y="5627530"/>
                  </a:lnTo>
                  <a:lnTo>
                    <a:pt x="302672" y="5596872"/>
                  </a:lnTo>
                  <a:lnTo>
                    <a:pt x="270500" y="5564698"/>
                  </a:lnTo>
                  <a:lnTo>
                    <a:pt x="239844" y="5531064"/>
                  </a:lnTo>
                  <a:lnTo>
                    <a:pt x="210760" y="5496027"/>
                  </a:lnTo>
                  <a:lnTo>
                    <a:pt x="183304" y="5459641"/>
                  </a:lnTo>
                  <a:lnTo>
                    <a:pt x="157532" y="5421964"/>
                  </a:lnTo>
                  <a:lnTo>
                    <a:pt x="133500" y="5383051"/>
                  </a:lnTo>
                  <a:lnTo>
                    <a:pt x="111264" y="5342959"/>
                  </a:lnTo>
                  <a:lnTo>
                    <a:pt x="90880" y="5301742"/>
                  </a:lnTo>
                  <a:lnTo>
                    <a:pt x="72403" y="5259458"/>
                  </a:lnTo>
                  <a:lnTo>
                    <a:pt x="55891" y="5216163"/>
                  </a:lnTo>
                  <a:lnTo>
                    <a:pt x="41399" y="5171912"/>
                  </a:lnTo>
                  <a:lnTo>
                    <a:pt x="28982" y="5126761"/>
                  </a:lnTo>
                  <a:lnTo>
                    <a:pt x="18698" y="5080767"/>
                  </a:lnTo>
                  <a:lnTo>
                    <a:pt x="10601" y="5033985"/>
                  </a:lnTo>
                  <a:lnTo>
                    <a:pt x="4749" y="4986471"/>
                  </a:lnTo>
                  <a:lnTo>
                    <a:pt x="1196" y="4938282"/>
                  </a:lnTo>
                  <a:lnTo>
                    <a:pt x="0" y="4889474"/>
                  </a:lnTo>
                  <a:lnTo>
                    <a:pt x="0" y="977900"/>
                  </a:lnTo>
                  <a:close/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279652" y="1359153"/>
            <a:ext cx="2664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Founder</a:t>
            </a:r>
            <a:r>
              <a:rPr sz="2400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Members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37886" y="1668754"/>
            <a:ext cx="3131820" cy="32270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300"/>
              </a:spcBef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55" dirty="0">
                <a:latin typeface="Arial"/>
                <a:cs typeface="Arial"/>
              </a:rPr>
              <a:t>J.P.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Mamgain</a:t>
            </a:r>
            <a:endParaRPr sz="2000">
              <a:latin typeface="Arial"/>
              <a:cs typeface="Arial"/>
            </a:endParaRPr>
          </a:p>
          <a:p>
            <a:pPr marL="12700" marR="5080" indent="55880">
              <a:lnSpc>
                <a:spcPct val="150000"/>
              </a:lnSpc>
              <a:spcBef>
                <a:spcPts val="5"/>
              </a:spcBef>
            </a:pPr>
            <a:r>
              <a:rPr sz="2000" b="1" dirty="0">
                <a:latin typeface="Arial"/>
                <a:cs typeface="Arial"/>
              </a:rPr>
              <a:t>Late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Shashi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Bhushan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H.C.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Jayal</a:t>
            </a:r>
            <a:endParaRPr sz="2000">
              <a:latin typeface="Arial"/>
              <a:cs typeface="Arial"/>
            </a:endParaRPr>
          </a:p>
          <a:p>
            <a:pPr marL="88900" marR="1205865" indent="4445">
              <a:lnSpc>
                <a:spcPct val="150000"/>
              </a:lnSpc>
            </a:pPr>
            <a:r>
              <a:rPr sz="2000" b="1" dirty="0">
                <a:latin typeface="Arial"/>
                <a:cs typeface="Arial"/>
              </a:rPr>
              <a:t>Prof.</a:t>
            </a:r>
            <a:r>
              <a:rPr sz="2000" b="1" spc="-55" dirty="0">
                <a:latin typeface="Arial"/>
                <a:cs typeface="Arial"/>
              </a:rPr>
              <a:t> S.P.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Kala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U.S.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Pant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45" dirty="0">
                <a:latin typeface="Arial"/>
                <a:cs typeface="Arial"/>
              </a:rPr>
              <a:t>T.C.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Pant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H.G.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Upreti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9652" y="1668754"/>
            <a:ext cx="2885440" cy="459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Late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B.N.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Dhondiyal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</a:t>
            </a:r>
            <a:r>
              <a:rPr sz="2000" b="1" spc="-10" dirty="0">
                <a:latin typeface="Arial"/>
                <a:cs typeface="Arial"/>
              </a:rPr>
              <a:t> Saklani</a:t>
            </a:r>
            <a:endParaRPr sz="2000">
              <a:latin typeface="Arial"/>
              <a:cs typeface="Arial"/>
            </a:endParaRPr>
          </a:p>
          <a:p>
            <a:pPr marL="12700" marR="239395">
              <a:lnSpc>
                <a:spcPct val="150000"/>
              </a:lnSpc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Manoj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Pandey</a:t>
            </a:r>
            <a:r>
              <a:rPr sz="2000" b="1" spc="5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Mitranand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Kukreti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55" dirty="0">
                <a:latin typeface="Arial"/>
                <a:cs typeface="Arial"/>
              </a:rPr>
              <a:t>J.P.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Bahukhandi </a:t>
            </a:r>
            <a:r>
              <a:rPr sz="2000" b="1" dirty="0">
                <a:latin typeface="Arial"/>
                <a:cs typeface="Arial"/>
              </a:rPr>
              <a:t>Col.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Sati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Tara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Dutt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Sati</a:t>
            </a:r>
            <a:endParaRPr sz="2000">
              <a:latin typeface="Arial"/>
              <a:cs typeface="Arial"/>
            </a:endParaRPr>
          </a:p>
          <a:p>
            <a:pPr marL="12700" marR="1012825">
              <a:lnSpc>
                <a:spcPct val="150000"/>
              </a:lnSpc>
            </a:pPr>
            <a:r>
              <a:rPr sz="2000" b="1" spc="-10" dirty="0">
                <a:latin typeface="Arial"/>
                <a:cs typeface="Arial"/>
              </a:rPr>
              <a:t>Dr.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Arya</a:t>
            </a:r>
            <a:r>
              <a:rPr sz="2000" b="1" spc="5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L.S.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Negi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</a:t>
            </a:r>
            <a:r>
              <a:rPr sz="2000" b="1" spc="-10" dirty="0">
                <a:latin typeface="Arial"/>
                <a:cs typeface="Arial"/>
              </a:rPr>
              <a:t> Nailwal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9525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Cultural</a:t>
            </a:r>
            <a:r>
              <a:rPr spc="-140" dirty="0"/>
              <a:t> </a:t>
            </a:r>
            <a:r>
              <a:rPr dirty="0"/>
              <a:t>Program</a:t>
            </a:r>
            <a:r>
              <a:rPr spc="-125" dirty="0"/>
              <a:t> </a:t>
            </a:r>
            <a:r>
              <a:rPr dirty="0"/>
              <a:t>23</a:t>
            </a:r>
            <a:r>
              <a:rPr sz="3600" baseline="25462" dirty="0"/>
              <a:t>rd</a:t>
            </a:r>
            <a:r>
              <a:rPr sz="3600" spc="187" baseline="25462" dirty="0"/>
              <a:t> </a:t>
            </a:r>
            <a:r>
              <a:rPr sz="3600" dirty="0"/>
              <a:t>November</a:t>
            </a:r>
            <a:r>
              <a:rPr sz="3600" spc="-125" dirty="0"/>
              <a:t> </a:t>
            </a:r>
            <a:r>
              <a:rPr sz="3600" spc="-20" dirty="0"/>
              <a:t>2019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152400" y="685800"/>
            <a:ext cx="8991600" cy="5867400"/>
            <a:chOff x="152400" y="685800"/>
            <a:chExt cx="8991600" cy="5867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685800"/>
              <a:ext cx="4688078" cy="3124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600" y="685800"/>
              <a:ext cx="4343400" cy="3124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" y="3329000"/>
              <a:ext cx="4648200" cy="321297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2251" y="3810000"/>
              <a:ext cx="4341749" cy="2743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2100" y="1066800"/>
            <a:ext cx="3911600" cy="5690616"/>
            <a:chOff x="292100" y="1358900"/>
            <a:chExt cx="3911600" cy="4292600"/>
          </a:xfrm>
        </p:grpSpPr>
        <p:sp>
          <p:nvSpPr>
            <p:cNvPr id="3" name="object 3"/>
            <p:cNvSpPr/>
            <p:nvPr/>
          </p:nvSpPr>
          <p:spPr>
            <a:xfrm>
              <a:off x="304800" y="1371600"/>
              <a:ext cx="3886200" cy="4267200"/>
            </a:xfrm>
            <a:custGeom>
              <a:avLst/>
              <a:gdLst/>
              <a:ahLst/>
              <a:cxnLst/>
              <a:rect l="l" t="t" r="r" b="b"/>
              <a:pathLst>
                <a:path w="3886200" h="4267200">
                  <a:moveTo>
                    <a:pt x="3238500" y="0"/>
                  </a:moveTo>
                  <a:lnTo>
                    <a:pt x="647712" y="0"/>
                  </a:lnTo>
                  <a:lnTo>
                    <a:pt x="599373" y="1776"/>
                  </a:lnTo>
                  <a:lnTo>
                    <a:pt x="551998" y="7021"/>
                  </a:lnTo>
                  <a:lnTo>
                    <a:pt x="505714" y="15611"/>
                  </a:lnTo>
                  <a:lnTo>
                    <a:pt x="460645" y="27419"/>
                  </a:lnTo>
                  <a:lnTo>
                    <a:pt x="416916" y="42321"/>
                  </a:lnTo>
                  <a:lnTo>
                    <a:pt x="374653" y="60191"/>
                  </a:lnTo>
                  <a:lnTo>
                    <a:pt x="333982" y="80905"/>
                  </a:lnTo>
                  <a:lnTo>
                    <a:pt x="295026" y="104337"/>
                  </a:lnTo>
                  <a:lnTo>
                    <a:pt x="257912" y="130362"/>
                  </a:lnTo>
                  <a:lnTo>
                    <a:pt x="222765" y="158854"/>
                  </a:lnTo>
                  <a:lnTo>
                    <a:pt x="189711" y="189690"/>
                  </a:lnTo>
                  <a:lnTo>
                    <a:pt x="158873" y="222743"/>
                  </a:lnTo>
                  <a:lnTo>
                    <a:pt x="130378" y="257888"/>
                  </a:lnTo>
                  <a:lnTo>
                    <a:pt x="104350" y="295001"/>
                  </a:lnTo>
                  <a:lnTo>
                    <a:pt x="80916" y="333955"/>
                  </a:lnTo>
                  <a:lnTo>
                    <a:pt x="60200" y="374626"/>
                  </a:lnTo>
                  <a:lnTo>
                    <a:pt x="42327" y="416889"/>
                  </a:lnTo>
                  <a:lnTo>
                    <a:pt x="27423" y="460619"/>
                  </a:lnTo>
                  <a:lnTo>
                    <a:pt x="15613" y="505690"/>
                  </a:lnTo>
                  <a:lnTo>
                    <a:pt x="7022" y="551977"/>
                  </a:lnTo>
                  <a:lnTo>
                    <a:pt x="1776" y="599355"/>
                  </a:lnTo>
                  <a:lnTo>
                    <a:pt x="0" y="647700"/>
                  </a:lnTo>
                  <a:lnTo>
                    <a:pt x="0" y="3619500"/>
                  </a:lnTo>
                  <a:lnTo>
                    <a:pt x="1776" y="3667844"/>
                  </a:lnTo>
                  <a:lnTo>
                    <a:pt x="7022" y="3715222"/>
                  </a:lnTo>
                  <a:lnTo>
                    <a:pt x="15613" y="3761509"/>
                  </a:lnTo>
                  <a:lnTo>
                    <a:pt x="27423" y="3806580"/>
                  </a:lnTo>
                  <a:lnTo>
                    <a:pt x="42327" y="3850310"/>
                  </a:lnTo>
                  <a:lnTo>
                    <a:pt x="60200" y="3892573"/>
                  </a:lnTo>
                  <a:lnTo>
                    <a:pt x="80916" y="3933244"/>
                  </a:lnTo>
                  <a:lnTo>
                    <a:pt x="104350" y="3972198"/>
                  </a:lnTo>
                  <a:lnTo>
                    <a:pt x="130378" y="4009311"/>
                  </a:lnTo>
                  <a:lnTo>
                    <a:pt x="158873" y="4044456"/>
                  </a:lnTo>
                  <a:lnTo>
                    <a:pt x="189711" y="4077509"/>
                  </a:lnTo>
                  <a:lnTo>
                    <a:pt x="222765" y="4108345"/>
                  </a:lnTo>
                  <a:lnTo>
                    <a:pt x="257912" y="4136837"/>
                  </a:lnTo>
                  <a:lnTo>
                    <a:pt x="295026" y="4162862"/>
                  </a:lnTo>
                  <a:lnTo>
                    <a:pt x="333982" y="4186294"/>
                  </a:lnTo>
                  <a:lnTo>
                    <a:pt x="374653" y="4207008"/>
                  </a:lnTo>
                  <a:lnTo>
                    <a:pt x="416916" y="4224878"/>
                  </a:lnTo>
                  <a:lnTo>
                    <a:pt x="460645" y="4239780"/>
                  </a:lnTo>
                  <a:lnTo>
                    <a:pt x="505714" y="4251588"/>
                  </a:lnTo>
                  <a:lnTo>
                    <a:pt x="551998" y="4260178"/>
                  </a:lnTo>
                  <a:lnTo>
                    <a:pt x="599373" y="4265423"/>
                  </a:lnTo>
                  <a:lnTo>
                    <a:pt x="647712" y="4267200"/>
                  </a:lnTo>
                  <a:lnTo>
                    <a:pt x="3238500" y="4267200"/>
                  </a:lnTo>
                  <a:lnTo>
                    <a:pt x="3286844" y="4265423"/>
                  </a:lnTo>
                  <a:lnTo>
                    <a:pt x="3334222" y="4260178"/>
                  </a:lnTo>
                  <a:lnTo>
                    <a:pt x="3380509" y="4251588"/>
                  </a:lnTo>
                  <a:lnTo>
                    <a:pt x="3425580" y="4239780"/>
                  </a:lnTo>
                  <a:lnTo>
                    <a:pt x="3469310" y="4224878"/>
                  </a:lnTo>
                  <a:lnTo>
                    <a:pt x="3511573" y="4207008"/>
                  </a:lnTo>
                  <a:lnTo>
                    <a:pt x="3552244" y="4186294"/>
                  </a:lnTo>
                  <a:lnTo>
                    <a:pt x="3591198" y="4162862"/>
                  </a:lnTo>
                  <a:lnTo>
                    <a:pt x="3628311" y="4136837"/>
                  </a:lnTo>
                  <a:lnTo>
                    <a:pt x="3663456" y="4108345"/>
                  </a:lnTo>
                  <a:lnTo>
                    <a:pt x="3696509" y="4077509"/>
                  </a:lnTo>
                  <a:lnTo>
                    <a:pt x="3727345" y="4044456"/>
                  </a:lnTo>
                  <a:lnTo>
                    <a:pt x="3755837" y="4009311"/>
                  </a:lnTo>
                  <a:lnTo>
                    <a:pt x="3781862" y="3972198"/>
                  </a:lnTo>
                  <a:lnTo>
                    <a:pt x="3805294" y="3933244"/>
                  </a:lnTo>
                  <a:lnTo>
                    <a:pt x="3826008" y="3892573"/>
                  </a:lnTo>
                  <a:lnTo>
                    <a:pt x="3843878" y="3850310"/>
                  </a:lnTo>
                  <a:lnTo>
                    <a:pt x="3858780" y="3806580"/>
                  </a:lnTo>
                  <a:lnTo>
                    <a:pt x="3870588" y="3761509"/>
                  </a:lnTo>
                  <a:lnTo>
                    <a:pt x="3879178" y="3715222"/>
                  </a:lnTo>
                  <a:lnTo>
                    <a:pt x="3884423" y="3667844"/>
                  </a:lnTo>
                  <a:lnTo>
                    <a:pt x="3886200" y="3619500"/>
                  </a:lnTo>
                  <a:lnTo>
                    <a:pt x="3886200" y="647700"/>
                  </a:lnTo>
                  <a:lnTo>
                    <a:pt x="3884423" y="599355"/>
                  </a:lnTo>
                  <a:lnTo>
                    <a:pt x="3879178" y="551977"/>
                  </a:lnTo>
                  <a:lnTo>
                    <a:pt x="3870588" y="505690"/>
                  </a:lnTo>
                  <a:lnTo>
                    <a:pt x="3858780" y="460619"/>
                  </a:lnTo>
                  <a:lnTo>
                    <a:pt x="3843878" y="416889"/>
                  </a:lnTo>
                  <a:lnTo>
                    <a:pt x="3826008" y="374626"/>
                  </a:lnTo>
                  <a:lnTo>
                    <a:pt x="3805294" y="333955"/>
                  </a:lnTo>
                  <a:lnTo>
                    <a:pt x="3781862" y="295001"/>
                  </a:lnTo>
                  <a:lnTo>
                    <a:pt x="3755837" y="257888"/>
                  </a:lnTo>
                  <a:lnTo>
                    <a:pt x="3727345" y="222743"/>
                  </a:lnTo>
                  <a:lnTo>
                    <a:pt x="3696509" y="189690"/>
                  </a:lnTo>
                  <a:lnTo>
                    <a:pt x="3663456" y="158854"/>
                  </a:lnTo>
                  <a:lnTo>
                    <a:pt x="3628311" y="130362"/>
                  </a:lnTo>
                  <a:lnTo>
                    <a:pt x="3591198" y="104337"/>
                  </a:lnTo>
                  <a:lnTo>
                    <a:pt x="3552244" y="80905"/>
                  </a:lnTo>
                  <a:lnTo>
                    <a:pt x="3511573" y="60191"/>
                  </a:lnTo>
                  <a:lnTo>
                    <a:pt x="3469310" y="42321"/>
                  </a:lnTo>
                  <a:lnTo>
                    <a:pt x="3425580" y="27419"/>
                  </a:lnTo>
                  <a:lnTo>
                    <a:pt x="3380509" y="15611"/>
                  </a:lnTo>
                  <a:lnTo>
                    <a:pt x="3334222" y="7021"/>
                  </a:lnTo>
                  <a:lnTo>
                    <a:pt x="3286844" y="1776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4800" y="1371600"/>
              <a:ext cx="3886200" cy="4267200"/>
            </a:xfrm>
            <a:custGeom>
              <a:avLst/>
              <a:gdLst/>
              <a:ahLst/>
              <a:cxnLst/>
              <a:rect l="l" t="t" r="r" b="b"/>
              <a:pathLst>
                <a:path w="3886200" h="4267200">
                  <a:moveTo>
                    <a:pt x="0" y="647700"/>
                  </a:moveTo>
                  <a:lnTo>
                    <a:pt x="1776" y="599355"/>
                  </a:lnTo>
                  <a:lnTo>
                    <a:pt x="7022" y="551977"/>
                  </a:lnTo>
                  <a:lnTo>
                    <a:pt x="15613" y="505690"/>
                  </a:lnTo>
                  <a:lnTo>
                    <a:pt x="27423" y="460619"/>
                  </a:lnTo>
                  <a:lnTo>
                    <a:pt x="42327" y="416889"/>
                  </a:lnTo>
                  <a:lnTo>
                    <a:pt x="60200" y="374626"/>
                  </a:lnTo>
                  <a:lnTo>
                    <a:pt x="80916" y="333955"/>
                  </a:lnTo>
                  <a:lnTo>
                    <a:pt x="104350" y="295001"/>
                  </a:lnTo>
                  <a:lnTo>
                    <a:pt x="130378" y="257888"/>
                  </a:lnTo>
                  <a:lnTo>
                    <a:pt x="158873" y="222743"/>
                  </a:lnTo>
                  <a:lnTo>
                    <a:pt x="189711" y="189690"/>
                  </a:lnTo>
                  <a:lnTo>
                    <a:pt x="222765" y="158854"/>
                  </a:lnTo>
                  <a:lnTo>
                    <a:pt x="257912" y="130362"/>
                  </a:lnTo>
                  <a:lnTo>
                    <a:pt x="295026" y="104337"/>
                  </a:lnTo>
                  <a:lnTo>
                    <a:pt x="333982" y="80905"/>
                  </a:lnTo>
                  <a:lnTo>
                    <a:pt x="374653" y="60191"/>
                  </a:lnTo>
                  <a:lnTo>
                    <a:pt x="416916" y="42321"/>
                  </a:lnTo>
                  <a:lnTo>
                    <a:pt x="460645" y="27419"/>
                  </a:lnTo>
                  <a:lnTo>
                    <a:pt x="505714" y="15611"/>
                  </a:lnTo>
                  <a:lnTo>
                    <a:pt x="551998" y="7021"/>
                  </a:lnTo>
                  <a:lnTo>
                    <a:pt x="599373" y="1776"/>
                  </a:lnTo>
                  <a:lnTo>
                    <a:pt x="647712" y="0"/>
                  </a:lnTo>
                  <a:lnTo>
                    <a:pt x="3238500" y="0"/>
                  </a:lnTo>
                  <a:lnTo>
                    <a:pt x="3286844" y="1776"/>
                  </a:lnTo>
                  <a:lnTo>
                    <a:pt x="3334222" y="7021"/>
                  </a:lnTo>
                  <a:lnTo>
                    <a:pt x="3380509" y="15611"/>
                  </a:lnTo>
                  <a:lnTo>
                    <a:pt x="3425580" y="27419"/>
                  </a:lnTo>
                  <a:lnTo>
                    <a:pt x="3469310" y="42321"/>
                  </a:lnTo>
                  <a:lnTo>
                    <a:pt x="3511573" y="60191"/>
                  </a:lnTo>
                  <a:lnTo>
                    <a:pt x="3552244" y="80905"/>
                  </a:lnTo>
                  <a:lnTo>
                    <a:pt x="3591198" y="104337"/>
                  </a:lnTo>
                  <a:lnTo>
                    <a:pt x="3628311" y="130362"/>
                  </a:lnTo>
                  <a:lnTo>
                    <a:pt x="3663456" y="158854"/>
                  </a:lnTo>
                  <a:lnTo>
                    <a:pt x="3696509" y="189690"/>
                  </a:lnTo>
                  <a:lnTo>
                    <a:pt x="3727345" y="222743"/>
                  </a:lnTo>
                  <a:lnTo>
                    <a:pt x="3755837" y="257888"/>
                  </a:lnTo>
                  <a:lnTo>
                    <a:pt x="3781862" y="295001"/>
                  </a:lnTo>
                  <a:lnTo>
                    <a:pt x="3805294" y="333955"/>
                  </a:lnTo>
                  <a:lnTo>
                    <a:pt x="3826008" y="374626"/>
                  </a:lnTo>
                  <a:lnTo>
                    <a:pt x="3843878" y="416889"/>
                  </a:lnTo>
                  <a:lnTo>
                    <a:pt x="3858780" y="460619"/>
                  </a:lnTo>
                  <a:lnTo>
                    <a:pt x="3870588" y="505690"/>
                  </a:lnTo>
                  <a:lnTo>
                    <a:pt x="3879178" y="551977"/>
                  </a:lnTo>
                  <a:lnTo>
                    <a:pt x="3884423" y="599355"/>
                  </a:lnTo>
                  <a:lnTo>
                    <a:pt x="3886200" y="647700"/>
                  </a:lnTo>
                  <a:lnTo>
                    <a:pt x="3886200" y="3619500"/>
                  </a:lnTo>
                  <a:lnTo>
                    <a:pt x="3884423" y="3667844"/>
                  </a:lnTo>
                  <a:lnTo>
                    <a:pt x="3879178" y="3715222"/>
                  </a:lnTo>
                  <a:lnTo>
                    <a:pt x="3870588" y="3761509"/>
                  </a:lnTo>
                  <a:lnTo>
                    <a:pt x="3858780" y="3806580"/>
                  </a:lnTo>
                  <a:lnTo>
                    <a:pt x="3843878" y="3850310"/>
                  </a:lnTo>
                  <a:lnTo>
                    <a:pt x="3826008" y="3892573"/>
                  </a:lnTo>
                  <a:lnTo>
                    <a:pt x="3805294" y="3933244"/>
                  </a:lnTo>
                  <a:lnTo>
                    <a:pt x="3781862" y="3972198"/>
                  </a:lnTo>
                  <a:lnTo>
                    <a:pt x="3755837" y="4009311"/>
                  </a:lnTo>
                  <a:lnTo>
                    <a:pt x="3727345" y="4044456"/>
                  </a:lnTo>
                  <a:lnTo>
                    <a:pt x="3696509" y="4077509"/>
                  </a:lnTo>
                  <a:lnTo>
                    <a:pt x="3663456" y="4108345"/>
                  </a:lnTo>
                  <a:lnTo>
                    <a:pt x="3628311" y="4136837"/>
                  </a:lnTo>
                  <a:lnTo>
                    <a:pt x="3591198" y="4162862"/>
                  </a:lnTo>
                  <a:lnTo>
                    <a:pt x="3552244" y="4186294"/>
                  </a:lnTo>
                  <a:lnTo>
                    <a:pt x="3511573" y="4207008"/>
                  </a:lnTo>
                  <a:lnTo>
                    <a:pt x="3469310" y="4224878"/>
                  </a:lnTo>
                  <a:lnTo>
                    <a:pt x="3425580" y="4239780"/>
                  </a:lnTo>
                  <a:lnTo>
                    <a:pt x="3380509" y="4251588"/>
                  </a:lnTo>
                  <a:lnTo>
                    <a:pt x="3334222" y="4260178"/>
                  </a:lnTo>
                  <a:lnTo>
                    <a:pt x="3286844" y="4265423"/>
                  </a:lnTo>
                  <a:lnTo>
                    <a:pt x="3238500" y="4267200"/>
                  </a:lnTo>
                  <a:lnTo>
                    <a:pt x="647712" y="4267200"/>
                  </a:lnTo>
                  <a:lnTo>
                    <a:pt x="599373" y="4265423"/>
                  </a:lnTo>
                  <a:lnTo>
                    <a:pt x="551998" y="4260178"/>
                  </a:lnTo>
                  <a:lnTo>
                    <a:pt x="505714" y="4251588"/>
                  </a:lnTo>
                  <a:lnTo>
                    <a:pt x="460645" y="4239780"/>
                  </a:lnTo>
                  <a:lnTo>
                    <a:pt x="416916" y="4224878"/>
                  </a:lnTo>
                  <a:lnTo>
                    <a:pt x="374653" y="4207008"/>
                  </a:lnTo>
                  <a:lnTo>
                    <a:pt x="333982" y="4186294"/>
                  </a:lnTo>
                  <a:lnTo>
                    <a:pt x="295026" y="4162862"/>
                  </a:lnTo>
                  <a:lnTo>
                    <a:pt x="257912" y="4136837"/>
                  </a:lnTo>
                  <a:lnTo>
                    <a:pt x="222765" y="4108345"/>
                  </a:lnTo>
                  <a:lnTo>
                    <a:pt x="189711" y="4077509"/>
                  </a:lnTo>
                  <a:lnTo>
                    <a:pt x="158873" y="4044456"/>
                  </a:lnTo>
                  <a:lnTo>
                    <a:pt x="130378" y="4009311"/>
                  </a:lnTo>
                  <a:lnTo>
                    <a:pt x="104350" y="3972198"/>
                  </a:lnTo>
                  <a:lnTo>
                    <a:pt x="80916" y="3933244"/>
                  </a:lnTo>
                  <a:lnTo>
                    <a:pt x="60200" y="3892573"/>
                  </a:lnTo>
                  <a:lnTo>
                    <a:pt x="42327" y="3850310"/>
                  </a:lnTo>
                  <a:lnTo>
                    <a:pt x="27423" y="3806580"/>
                  </a:lnTo>
                  <a:lnTo>
                    <a:pt x="15613" y="3761509"/>
                  </a:lnTo>
                  <a:lnTo>
                    <a:pt x="7022" y="3715222"/>
                  </a:lnTo>
                  <a:lnTo>
                    <a:pt x="1776" y="3667844"/>
                  </a:lnTo>
                  <a:lnTo>
                    <a:pt x="0" y="3619500"/>
                  </a:lnTo>
                  <a:lnTo>
                    <a:pt x="0" y="6477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10234" y="1361440"/>
            <a:ext cx="2310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00000"/>
                </a:solidFill>
                <a:latin typeface="Arial"/>
                <a:cs typeface="Arial"/>
              </a:rPr>
              <a:t>Past</a:t>
            </a:r>
            <a:r>
              <a:rPr sz="2400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C00000"/>
                </a:solidFill>
                <a:latin typeface="Arial"/>
                <a:cs typeface="Arial"/>
              </a:rPr>
              <a:t>Presidents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3430" y="1923728"/>
            <a:ext cx="3324225" cy="5091137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81940" indent="-269240">
              <a:lnSpc>
                <a:spcPct val="100000"/>
              </a:lnSpc>
              <a:spcBef>
                <a:spcPts val="13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(Late)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B.N.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Dhondiyal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55" dirty="0">
                <a:latin typeface="Arial"/>
                <a:cs typeface="Arial"/>
              </a:rPr>
              <a:t>N.P.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Nawani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C.M.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Bahuguna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5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Aswani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Lohani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H.C.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Jayal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Col.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55" dirty="0">
                <a:latin typeface="Arial"/>
                <a:cs typeface="Arial"/>
              </a:rPr>
              <a:t>D.P.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Dimri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Sh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V.N.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Sharma</a:t>
            </a:r>
            <a:endParaRPr sz="200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sz="2000" b="1" dirty="0">
                <a:latin typeface="Arial"/>
                <a:cs typeface="Arial"/>
              </a:rPr>
              <a:t>Sh.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</a:t>
            </a:r>
            <a:r>
              <a:rPr lang="en-US" sz="2000" b="1" dirty="0">
                <a:latin typeface="Arial"/>
                <a:cs typeface="Arial"/>
              </a:rPr>
              <a:t>.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Arya</a:t>
            </a:r>
            <a:endParaRPr lang="en-US" sz="2000" b="1" spc="-20" dirty="0">
              <a:latin typeface="Arial"/>
              <a:cs typeface="Arial"/>
            </a:endParaRP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lang="en-US" sz="2000" b="1" spc="-20" dirty="0">
                <a:latin typeface="Arial"/>
                <a:cs typeface="Arial"/>
              </a:rPr>
              <a:t>Col B. C. Pande</a:t>
            </a:r>
          </a:p>
          <a:p>
            <a:pPr marL="281940" indent="-26924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81940" algn="l"/>
              </a:tabLst>
            </a:pPr>
            <a:r>
              <a:rPr lang="en-US" sz="2000" b="1" spc="-20" dirty="0" err="1">
                <a:latin typeface="Arial"/>
                <a:cs typeface="Arial"/>
              </a:rPr>
              <a:t>Sh</a:t>
            </a:r>
            <a:r>
              <a:rPr lang="en-US" sz="2000" b="1" spc="-20" dirty="0">
                <a:latin typeface="Arial"/>
                <a:cs typeface="Arial"/>
              </a:rPr>
              <a:t> K. N. </a:t>
            </a:r>
            <a:r>
              <a:rPr lang="en-US" sz="2000" b="1" spc="-20" dirty="0" err="1">
                <a:latin typeface="Arial"/>
                <a:cs typeface="Arial"/>
              </a:rPr>
              <a:t>Suyal</a:t>
            </a:r>
            <a:endParaRPr lang="en-US" sz="2000" b="1" spc="-2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  <a:tabLst>
                <a:tab pos="281940" algn="l"/>
              </a:tabLst>
            </a:pPr>
            <a:endParaRPr sz="20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3628" y="-51055"/>
            <a:ext cx="8206942" cy="4046349"/>
            <a:chOff x="359818" y="85343"/>
            <a:chExt cx="8206942" cy="4046349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91990" y="615702"/>
              <a:ext cx="777265" cy="10606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6412" y="1502536"/>
              <a:ext cx="1808988" cy="177711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339337" y="1639822"/>
              <a:ext cx="1601305" cy="1574547"/>
            </a:xfrm>
            <a:custGeom>
              <a:avLst/>
              <a:gdLst/>
              <a:ahLst/>
              <a:cxnLst/>
              <a:rect l="l" t="t" r="r" b="b"/>
              <a:pathLst>
                <a:path w="1918970" h="1918970">
                  <a:moveTo>
                    <a:pt x="1865076" y="53385"/>
                  </a:moveTo>
                  <a:lnTo>
                    <a:pt x="1828536" y="63001"/>
                  </a:lnTo>
                  <a:lnTo>
                    <a:pt x="0" y="1891538"/>
                  </a:lnTo>
                  <a:lnTo>
                    <a:pt x="26924" y="1918462"/>
                  </a:lnTo>
                  <a:lnTo>
                    <a:pt x="1855460" y="89925"/>
                  </a:lnTo>
                  <a:lnTo>
                    <a:pt x="1865076" y="53385"/>
                  </a:lnTo>
                  <a:close/>
                </a:path>
                <a:path w="1918970" h="1918970">
                  <a:moveTo>
                    <a:pt x="1914991" y="13208"/>
                  </a:moveTo>
                  <a:lnTo>
                    <a:pt x="1878329" y="13208"/>
                  </a:lnTo>
                  <a:lnTo>
                    <a:pt x="1905253" y="40132"/>
                  </a:lnTo>
                  <a:lnTo>
                    <a:pt x="1855460" y="89925"/>
                  </a:lnTo>
                  <a:lnTo>
                    <a:pt x="1839722" y="149733"/>
                  </a:lnTo>
                  <a:lnTo>
                    <a:pt x="1839291" y="157349"/>
                  </a:lnTo>
                  <a:lnTo>
                    <a:pt x="1841706" y="164274"/>
                  </a:lnTo>
                  <a:lnTo>
                    <a:pt x="1846526" y="169771"/>
                  </a:lnTo>
                  <a:lnTo>
                    <a:pt x="1853311" y="173100"/>
                  </a:lnTo>
                  <a:lnTo>
                    <a:pt x="1860853" y="173531"/>
                  </a:lnTo>
                  <a:lnTo>
                    <a:pt x="1867741" y="171116"/>
                  </a:lnTo>
                  <a:lnTo>
                    <a:pt x="1873224" y="166296"/>
                  </a:lnTo>
                  <a:lnTo>
                    <a:pt x="1876552" y="159512"/>
                  </a:lnTo>
                  <a:lnTo>
                    <a:pt x="1914991" y="13208"/>
                  </a:lnTo>
                  <a:close/>
                </a:path>
                <a:path w="1918970" h="1918970">
                  <a:moveTo>
                    <a:pt x="1886965" y="21844"/>
                  </a:moveTo>
                  <a:lnTo>
                    <a:pt x="1873377" y="21844"/>
                  </a:lnTo>
                  <a:lnTo>
                    <a:pt x="1896617" y="45085"/>
                  </a:lnTo>
                  <a:lnTo>
                    <a:pt x="1865076" y="53385"/>
                  </a:lnTo>
                  <a:lnTo>
                    <a:pt x="1855460" y="89925"/>
                  </a:lnTo>
                  <a:lnTo>
                    <a:pt x="1905253" y="40132"/>
                  </a:lnTo>
                  <a:lnTo>
                    <a:pt x="1886965" y="21844"/>
                  </a:lnTo>
                  <a:close/>
                </a:path>
                <a:path w="1918970" h="1918970">
                  <a:moveTo>
                    <a:pt x="1918462" y="0"/>
                  </a:moveTo>
                  <a:lnTo>
                    <a:pt x="1758950" y="41910"/>
                  </a:lnTo>
                  <a:lnTo>
                    <a:pt x="1752165" y="45237"/>
                  </a:lnTo>
                  <a:lnTo>
                    <a:pt x="1747345" y="50720"/>
                  </a:lnTo>
                  <a:lnTo>
                    <a:pt x="1744930" y="57608"/>
                  </a:lnTo>
                  <a:lnTo>
                    <a:pt x="1745238" y="63001"/>
                  </a:lnTo>
                  <a:lnTo>
                    <a:pt x="1745361" y="65150"/>
                  </a:lnTo>
                  <a:lnTo>
                    <a:pt x="1748690" y="71935"/>
                  </a:lnTo>
                  <a:lnTo>
                    <a:pt x="1754187" y="76755"/>
                  </a:lnTo>
                  <a:lnTo>
                    <a:pt x="1761112" y="79170"/>
                  </a:lnTo>
                  <a:lnTo>
                    <a:pt x="1768728" y="78739"/>
                  </a:lnTo>
                  <a:lnTo>
                    <a:pt x="1828536" y="63001"/>
                  </a:lnTo>
                  <a:lnTo>
                    <a:pt x="1878329" y="13208"/>
                  </a:lnTo>
                  <a:lnTo>
                    <a:pt x="1914991" y="13208"/>
                  </a:lnTo>
                  <a:lnTo>
                    <a:pt x="1918462" y="0"/>
                  </a:lnTo>
                  <a:close/>
                </a:path>
                <a:path w="1918970" h="1918970">
                  <a:moveTo>
                    <a:pt x="1878329" y="13208"/>
                  </a:moveTo>
                  <a:lnTo>
                    <a:pt x="1828536" y="63001"/>
                  </a:lnTo>
                  <a:lnTo>
                    <a:pt x="1865076" y="53385"/>
                  </a:lnTo>
                  <a:lnTo>
                    <a:pt x="1873377" y="21844"/>
                  </a:lnTo>
                  <a:lnTo>
                    <a:pt x="1886965" y="21844"/>
                  </a:lnTo>
                  <a:lnTo>
                    <a:pt x="1878329" y="13208"/>
                  </a:lnTo>
                  <a:close/>
                </a:path>
                <a:path w="1918970" h="1918970">
                  <a:moveTo>
                    <a:pt x="1873377" y="21844"/>
                  </a:moveTo>
                  <a:lnTo>
                    <a:pt x="1865076" y="53385"/>
                  </a:lnTo>
                  <a:lnTo>
                    <a:pt x="1896617" y="45085"/>
                  </a:lnTo>
                  <a:lnTo>
                    <a:pt x="1873377" y="218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1190" y="745998"/>
              <a:ext cx="765454" cy="9906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39336" y="1752599"/>
              <a:ext cx="2352423" cy="1998600"/>
            </a:xfrm>
            <a:custGeom>
              <a:avLst/>
              <a:gdLst/>
              <a:ahLst/>
              <a:cxnLst/>
              <a:rect l="l" t="t" r="r" b="b"/>
              <a:pathLst>
                <a:path w="3745229" h="1931670">
                  <a:moveTo>
                    <a:pt x="3637288" y="41467"/>
                  </a:moveTo>
                  <a:lnTo>
                    <a:pt x="0" y="1897253"/>
                  </a:lnTo>
                  <a:lnTo>
                    <a:pt x="17272" y="1931289"/>
                  </a:lnTo>
                  <a:lnTo>
                    <a:pt x="3654770" y="75335"/>
                  </a:lnTo>
                  <a:lnTo>
                    <a:pt x="3675134" y="43614"/>
                  </a:lnTo>
                  <a:lnTo>
                    <a:pt x="3637288" y="41467"/>
                  </a:lnTo>
                  <a:close/>
                </a:path>
                <a:path w="3745229" h="1931670">
                  <a:moveTo>
                    <a:pt x="3742481" y="9398"/>
                  </a:moveTo>
                  <a:lnTo>
                    <a:pt x="3700144" y="9398"/>
                  </a:lnTo>
                  <a:lnTo>
                    <a:pt x="3717543" y="43307"/>
                  </a:lnTo>
                  <a:lnTo>
                    <a:pt x="3654770" y="75335"/>
                  </a:lnTo>
                  <a:lnTo>
                    <a:pt x="3621278" y="127508"/>
                  </a:lnTo>
                  <a:lnTo>
                    <a:pt x="3618527" y="134508"/>
                  </a:lnTo>
                  <a:lnTo>
                    <a:pt x="3618706" y="141795"/>
                  </a:lnTo>
                  <a:lnTo>
                    <a:pt x="3621599" y="148510"/>
                  </a:lnTo>
                  <a:lnTo>
                    <a:pt x="3626992" y="153797"/>
                  </a:lnTo>
                  <a:lnTo>
                    <a:pt x="3634067" y="156547"/>
                  </a:lnTo>
                  <a:lnTo>
                    <a:pt x="3641391" y="156368"/>
                  </a:lnTo>
                  <a:lnTo>
                    <a:pt x="3648120" y="153475"/>
                  </a:lnTo>
                  <a:lnTo>
                    <a:pt x="3653409" y="148082"/>
                  </a:lnTo>
                  <a:lnTo>
                    <a:pt x="3742481" y="9398"/>
                  </a:lnTo>
                  <a:close/>
                </a:path>
                <a:path w="3745229" h="1931670">
                  <a:moveTo>
                    <a:pt x="3675134" y="43614"/>
                  </a:moveTo>
                  <a:lnTo>
                    <a:pt x="3654770" y="75335"/>
                  </a:lnTo>
                  <a:lnTo>
                    <a:pt x="3713312" y="45466"/>
                  </a:lnTo>
                  <a:lnTo>
                    <a:pt x="3707765" y="45466"/>
                  </a:lnTo>
                  <a:lnTo>
                    <a:pt x="3675134" y="43614"/>
                  </a:lnTo>
                  <a:close/>
                </a:path>
                <a:path w="3745229" h="1931670">
                  <a:moveTo>
                    <a:pt x="3692779" y="16129"/>
                  </a:moveTo>
                  <a:lnTo>
                    <a:pt x="3675134" y="43614"/>
                  </a:lnTo>
                  <a:lnTo>
                    <a:pt x="3707765" y="45466"/>
                  </a:lnTo>
                  <a:lnTo>
                    <a:pt x="3692779" y="16129"/>
                  </a:lnTo>
                  <a:close/>
                </a:path>
                <a:path w="3745229" h="1931670">
                  <a:moveTo>
                    <a:pt x="3703598" y="16129"/>
                  </a:moveTo>
                  <a:lnTo>
                    <a:pt x="3692779" y="16129"/>
                  </a:lnTo>
                  <a:lnTo>
                    <a:pt x="3707765" y="45466"/>
                  </a:lnTo>
                  <a:lnTo>
                    <a:pt x="3713312" y="45466"/>
                  </a:lnTo>
                  <a:lnTo>
                    <a:pt x="3717543" y="43307"/>
                  </a:lnTo>
                  <a:lnTo>
                    <a:pt x="3703598" y="16129"/>
                  </a:lnTo>
                  <a:close/>
                </a:path>
                <a:path w="3745229" h="1931670">
                  <a:moveTo>
                    <a:pt x="3700144" y="9398"/>
                  </a:moveTo>
                  <a:lnTo>
                    <a:pt x="3637288" y="41467"/>
                  </a:lnTo>
                  <a:lnTo>
                    <a:pt x="3675134" y="43614"/>
                  </a:lnTo>
                  <a:lnTo>
                    <a:pt x="3692779" y="16129"/>
                  </a:lnTo>
                  <a:lnTo>
                    <a:pt x="3703598" y="16129"/>
                  </a:lnTo>
                  <a:lnTo>
                    <a:pt x="3700144" y="9398"/>
                  </a:lnTo>
                  <a:close/>
                </a:path>
                <a:path w="3745229" h="1931670">
                  <a:moveTo>
                    <a:pt x="3577843" y="0"/>
                  </a:moveTo>
                  <a:lnTo>
                    <a:pt x="3570331" y="1047"/>
                  </a:lnTo>
                  <a:lnTo>
                    <a:pt x="3564032" y="4762"/>
                  </a:lnTo>
                  <a:lnTo>
                    <a:pt x="3559591" y="10572"/>
                  </a:lnTo>
                  <a:lnTo>
                    <a:pt x="3557651" y="17907"/>
                  </a:lnTo>
                  <a:lnTo>
                    <a:pt x="3558772" y="25400"/>
                  </a:lnTo>
                  <a:lnTo>
                    <a:pt x="3562524" y="31654"/>
                  </a:lnTo>
                  <a:lnTo>
                    <a:pt x="3568348" y="36052"/>
                  </a:lnTo>
                  <a:lnTo>
                    <a:pt x="3575685" y="37973"/>
                  </a:lnTo>
                  <a:lnTo>
                    <a:pt x="3637288" y="41467"/>
                  </a:lnTo>
                  <a:lnTo>
                    <a:pt x="3700144" y="9398"/>
                  </a:lnTo>
                  <a:lnTo>
                    <a:pt x="3744819" y="9398"/>
                  </a:lnTo>
                  <a:lnTo>
                    <a:pt x="35778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824" y="974598"/>
              <a:ext cx="766166" cy="9906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49820" y="1965198"/>
              <a:ext cx="816940" cy="103390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13194" y="3108198"/>
              <a:ext cx="816940" cy="10234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4335" y="118871"/>
              <a:ext cx="195072" cy="24383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0460" y="100584"/>
              <a:ext cx="110947" cy="17373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4899" y="118871"/>
              <a:ext cx="195072" cy="24383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74420" y="85343"/>
              <a:ext cx="184912" cy="23926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2522" y="134112"/>
              <a:ext cx="138429" cy="17830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6802" y="25768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8072" y="100584"/>
              <a:ext cx="113070" cy="17373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93660" y="4222687"/>
            <a:ext cx="740284" cy="919863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16891C4-1954-B563-B6FC-E9377BF12CC6}"/>
              </a:ext>
            </a:extLst>
          </p:cNvPr>
          <p:cNvCxnSpPr>
            <a:cxnSpLocks/>
          </p:cNvCxnSpPr>
          <p:nvPr/>
        </p:nvCxnSpPr>
        <p:spPr>
          <a:xfrm flipV="1">
            <a:off x="3343146" y="2701702"/>
            <a:ext cx="4356864" cy="17771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88CCB4F-BEC2-7408-5D9E-D811C9EA6506}"/>
              </a:ext>
            </a:extLst>
          </p:cNvPr>
          <p:cNvCxnSpPr>
            <a:cxnSpLocks/>
          </p:cNvCxnSpPr>
          <p:nvPr/>
        </p:nvCxnSpPr>
        <p:spPr>
          <a:xfrm flipV="1">
            <a:off x="3343146" y="1847528"/>
            <a:ext cx="3434488" cy="221098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1761E97-F2C4-9723-956F-637EA6F46E00}"/>
              </a:ext>
            </a:extLst>
          </p:cNvPr>
          <p:cNvCxnSpPr>
            <a:cxnSpLocks/>
          </p:cNvCxnSpPr>
          <p:nvPr/>
        </p:nvCxnSpPr>
        <p:spPr>
          <a:xfrm flipV="1">
            <a:off x="3343146" y="3657921"/>
            <a:ext cx="4356864" cy="13343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age 1">
            <a:extLst>
              <a:ext uri="{FF2B5EF4-FFF2-40B4-BE49-F238E27FC236}">
                <a16:creationId xmlns:a16="http://schemas.microsoft.com/office/drawing/2014/main" id="{4BD371BF-E034-8F85-A2AE-04E962108891}"/>
              </a:ext>
            </a:extLst>
          </p:cNvPr>
          <p:cNvPicPr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923101" y="5142550"/>
            <a:ext cx="663811" cy="877249"/>
          </a:xfrm>
          <a:prstGeom prst="rect">
            <a:avLst/>
          </a:prstGeom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7B0FA2C-90EA-DF83-084C-110D35FFD4B2}"/>
              </a:ext>
            </a:extLst>
          </p:cNvPr>
          <p:cNvCxnSpPr>
            <a:cxnSpLocks/>
          </p:cNvCxnSpPr>
          <p:nvPr/>
        </p:nvCxnSpPr>
        <p:spPr>
          <a:xfrm flipV="1">
            <a:off x="3415536" y="4572000"/>
            <a:ext cx="4356864" cy="9198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8F652993-5DB3-F724-4734-6F7E33D7E952}"/>
              </a:ext>
            </a:extLst>
          </p:cNvPr>
          <p:cNvCxnSpPr>
            <a:cxnSpLocks/>
            <a:endCxn id="54" idx="1"/>
          </p:cNvCxnSpPr>
          <p:nvPr/>
        </p:nvCxnSpPr>
        <p:spPr>
          <a:xfrm flipV="1">
            <a:off x="3415536" y="5581175"/>
            <a:ext cx="3507565" cy="4386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9C379E4-FD86-3BF8-D450-6A0052052A09}"/>
              </a:ext>
            </a:extLst>
          </p:cNvPr>
          <p:cNvCxnSpPr/>
          <p:nvPr/>
        </p:nvCxnSpPr>
        <p:spPr>
          <a:xfrm>
            <a:off x="3415536" y="6400800"/>
            <a:ext cx="1990854" cy="152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image303.jpeg">
            <a:extLst>
              <a:ext uri="{FF2B5EF4-FFF2-40B4-BE49-F238E27FC236}">
                <a16:creationId xmlns:a16="http://schemas.microsoft.com/office/drawing/2014/main" id="{00000000-0008-0000-0000-000058010000}"/>
              </a:ext>
            </a:extLst>
          </p:cNvPr>
          <p:cNvPicPr/>
          <p:nvPr/>
        </p:nvPicPr>
        <p:blipFill>
          <a:blip r:embed="rId17"/>
          <a:stretch/>
        </p:blipFill>
        <p:spPr>
          <a:xfrm>
            <a:off x="5482379" y="6019800"/>
            <a:ext cx="663811" cy="75943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48100" y="952500"/>
            <a:ext cx="5181600" cy="3905250"/>
            <a:chOff x="3848100" y="952500"/>
            <a:chExt cx="5181600" cy="3905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6200" y="990600"/>
              <a:ext cx="5105400" cy="38290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67150" y="971550"/>
              <a:ext cx="5143500" cy="3867150"/>
            </a:xfrm>
            <a:custGeom>
              <a:avLst/>
              <a:gdLst/>
              <a:ahLst/>
              <a:cxnLst/>
              <a:rect l="l" t="t" r="r" b="b"/>
              <a:pathLst>
                <a:path w="5143500" h="3867150">
                  <a:moveTo>
                    <a:pt x="0" y="3867150"/>
                  </a:moveTo>
                  <a:lnTo>
                    <a:pt x="5143500" y="3867150"/>
                  </a:lnTo>
                  <a:lnTo>
                    <a:pt x="5143500" y="0"/>
                  </a:lnTo>
                  <a:lnTo>
                    <a:pt x="0" y="0"/>
                  </a:lnTo>
                  <a:lnTo>
                    <a:pt x="0" y="386715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899917" y="89407"/>
            <a:ext cx="35039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7230" algn="l"/>
              </a:tabLst>
            </a:pP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Prominent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activities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1625854"/>
            <a:ext cx="3495675" cy="3475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Provided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Food,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Clothing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and </a:t>
            </a:r>
            <a:r>
              <a:rPr sz="2000" b="1" dirty="0">
                <a:latin typeface="Arial"/>
                <a:cs typeface="Arial"/>
              </a:rPr>
              <a:t>Household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items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affected </a:t>
            </a:r>
            <a:r>
              <a:rPr sz="2000" b="1" dirty="0">
                <a:latin typeface="Arial"/>
                <a:cs typeface="Arial"/>
              </a:rPr>
              <a:t>people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of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5"/>
              </a:spcBef>
            </a:pP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Uttarkashi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(1991)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1205"/>
              </a:spcBef>
            </a:pPr>
            <a:r>
              <a:rPr sz="2000" b="1" dirty="0">
                <a:latin typeface="Arial"/>
                <a:cs typeface="Arial"/>
              </a:rPr>
              <a:t>Ookhimath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(1996)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  <a:tabLst>
                <a:tab pos="2220595" algn="l"/>
              </a:tabLst>
            </a:pPr>
            <a:r>
              <a:rPr sz="2000" b="1" spc="-10" dirty="0">
                <a:latin typeface="Arial"/>
                <a:cs typeface="Arial"/>
              </a:rPr>
              <a:t>Haridwar</a:t>
            </a:r>
            <a:r>
              <a:rPr sz="2000" b="1" dirty="0">
                <a:latin typeface="Arial"/>
                <a:cs typeface="Arial"/>
              </a:rPr>
              <a:t>	</a:t>
            </a:r>
            <a:r>
              <a:rPr sz="2000" b="1" spc="-10" dirty="0">
                <a:latin typeface="Arial"/>
                <a:cs typeface="Arial"/>
              </a:rPr>
              <a:t>(2011)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</a:pPr>
            <a:r>
              <a:rPr sz="2000" b="1" dirty="0">
                <a:latin typeface="Arial"/>
                <a:cs typeface="Arial"/>
              </a:rPr>
              <a:t>Ookhimath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(2012)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1200"/>
              </a:spcBef>
              <a:tabLst>
                <a:tab pos="2574290" algn="l"/>
              </a:tabLst>
            </a:pPr>
            <a:r>
              <a:rPr sz="2000" b="1" dirty="0">
                <a:latin typeface="Arial"/>
                <a:cs typeface="Arial"/>
              </a:rPr>
              <a:t>Kedar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Valley</a:t>
            </a:r>
            <a:r>
              <a:rPr sz="2000" b="1" dirty="0">
                <a:latin typeface="Arial"/>
                <a:cs typeface="Arial"/>
              </a:rPr>
              <a:t>	</a:t>
            </a:r>
            <a:r>
              <a:rPr sz="2000" b="1" spc="-10" dirty="0">
                <a:latin typeface="Arial"/>
                <a:cs typeface="Arial"/>
              </a:rPr>
              <a:t>(2013)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\Users\BM SUNDRIYAL\Desktop\uttrayni pics\IMG-20170810-WA0020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1447800"/>
            <a:ext cx="6934200" cy="30063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74394" y="4486402"/>
            <a:ext cx="652208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2493645" algn="l"/>
              </a:tabLst>
            </a:pPr>
            <a:r>
              <a:rPr sz="2400" b="1" dirty="0">
                <a:latin typeface="Arial"/>
                <a:cs typeface="Arial"/>
              </a:rPr>
              <a:t>Construction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5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rooms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and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4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toilets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in </a:t>
            </a:r>
            <a:r>
              <a:rPr sz="2400" b="1" dirty="0">
                <a:latin typeface="Arial"/>
                <a:cs typeface="Arial"/>
              </a:rPr>
              <a:t>School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Building</a:t>
            </a:r>
            <a:r>
              <a:rPr sz="2400" b="1" dirty="0">
                <a:latin typeface="Arial"/>
                <a:cs typeface="Arial"/>
              </a:rPr>
              <a:t>	at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Govt.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Inter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College Naini,Karna-</a:t>
            </a:r>
            <a:r>
              <a:rPr sz="2400" b="1" dirty="0">
                <a:latin typeface="Arial"/>
                <a:cs typeface="Arial"/>
              </a:rPr>
              <a:t>Prayag, Chamoli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with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help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35" dirty="0">
                <a:latin typeface="Arial"/>
                <a:cs typeface="Arial"/>
              </a:rPr>
              <a:t>of </a:t>
            </a:r>
            <a:r>
              <a:rPr sz="2400" b="1" dirty="0">
                <a:latin typeface="Arial"/>
                <a:cs typeface="Arial"/>
              </a:rPr>
              <a:t>Mahavir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International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(NGO)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517394" y="557224"/>
            <a:ext cx="48279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Prominent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activities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contd…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D:\MOBILE BACKUP June 2017\WA IMAGES\COE.jpg"/>
          <p:cNvGrpSpPr/>
          <p:nvPr/>
        </p:nvGrpSpPr>
        <p:grpSpPr>
          <a:xfrm>
            <a:off x="5619241" y="852817"/>
            <a:ext cx="3451860" cy="5289550"/>
            <a:chOff x="5619241" y="852817"/>
            <a:chExt cx="3451860" cy="5289550"/>
          </a:xfrm>
        </p:grpSpPr>
        <p:pic>
          <p:nvPicPr>
            <p:cNvPr id="3" name="object 3" descr="D:\MOBILE BACKUP June 2017\WA IMAGES\COE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57341" y="890790"/>
              <a:ext cx="3375279" cy="52133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638291" y="871867"/>
              <a:ext cx="3413760" cy="5251450"/>
            </a:xfrm>
            <a:custGeom>
              <a:avLst/>
              <a:gdLst/>
              <a:ahLst/>
              <a:cxnLst/>
              <a:rect l="l" t="t" r="r" b="b"/>
              <a:pathLst>
                <a:path w="3413759" h="5251450">
                  <a:moveTo>
                    <a:pt x="0" y="5251323"/>
                  </a:moveTo>
                  <a:lnTo>
                    <a:pt x="3413379" y="5251323"/>
                  </a:lnTo>
                  <a:lnTo>
                    <a:pt x="3413379" y="0"/>
                  </a:lnTo>
                  <a:lnTo>
                    <a:pt x="0" y="0"/>
                  </a:lnTo>
                  <a:lnTo>
                    <a:pt x="0" y="5251323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669794" y="339090"/>
            <a:ext cx="4827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Prominent</a:t>
            </a:r>
            <a:r>
              <a:rPr sz="2800" spc="-1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activities</a:t>
            </a:r>
            <a:r>
              <a:rPr sz="2800" spc="-1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contd…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2239" y="889761"/>
            <a:ext cx="5245735" cy="58540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40360" marR="17780" indent="-315595">
              <a:lnSpc>
                <a:spcPct val="100699"/>
              </a:lnSpc>
              <a:spcBef>
                <a:spcPts val="85"/>
              </a:spcBef>
              <a:buFont typeface="Wingdings"/>
              <a:buChar char=""/>
              <a:tabLst>
                <a:tab pos="340360" algn="l"/>
                <a:tab pos="347980" algn="l"/>
              </a:tabLst>
            </a:pP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1800" b="1" dirty="0">
                <a:latin typeface="Arial"/>
                <a:cs typeface="Arial"/>
              </a:rPr>
              <a:t>Initiated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for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arranging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funds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from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Indian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Oil </a:t>
            </a:r>
            <a:r>
              <a:rPr sz="1800" b="1" dirty="0">
                <a:latin typeface="Arial"/>
                <a:cs typeface="Arial"/>
              </a:rPr>
              <a:t>Corp.Ltd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(IOCL)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through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Late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Sh.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R.S.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Butola </a:t>
            </a:r>
            <a:r>
              <a:rPr sz="1800" b="1" dirty="0">
                <a:latin typeface="Arial"/>
                <a:cs typeface="Arial"/>
              </a:rPr>
              <a:t>(Member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Uttarayani &amp;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then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CMD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IOCL)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for </a:t>
            </a:r>
            <a:r>
              <a:rPr sz="1800" b="1" dirty="0">
                <a:latin typeface="Arial"/>
                <a:cs typeface="Arial"/>
              </a:rPr>
              <a:t>construction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of</a:t>
            </a:r>
            <a:endParaRPr sz="1800">
              <a:latin typeface="Arial"/>
              <a:cs typeface="Arial"/>
            </a:endParaRPr>
          </a:p>
          <a:p>
            <a:pPr marL="34036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“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Centre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Excellence”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at</a:t>
            </a:r>
            <a:r>
              <a:rPr sz="1800" b="1" spc="-10" dirty="0">
                <a:latin typeface="Arial"/>
                <a:cs typeface="Arial"/>
              </a:rPr>
              <a:t> Rudra-Prayag.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340360" marR="55054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Building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was</a:t>
            </a:r>
            <a:r>
              <a:rPr sz="1800" b="1" spc="409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built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under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supervision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of </a:t>
            </a:r>
            <a:r>
              <a:rPr sz="1800" b="1" dirty="0">
                <a:latin typeface="Arial"/>
                <a:cs typeface="Arial"/>
              </a:rPr>
              <a:t>Uttarayani, in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memory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283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children </a:t>
            </a:r>
            <a:r>
              <a:rPr sz="1800" b="1" dirty="0">
                <a:latin typeface="Arial"/>
                <a:cs typeface="Arial"/>
              </a:rPr>
              <a:t>died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during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Kedarnath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tragedy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(2013)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Arial"/>
              <a:cs typeface="Arial"/>
            </a:endParaRPr>
          </a:p>
          <a:p>
            <a:pPr marL="256540" marR="420370" indent="-231775">
              <a:lnSpc>
                <a:spcPct val="100000"/>
              </a:lnSpc>
              <a:buFont typeface="Wingdings"/>
              <a:buChar char=""/>
              <a:tabLst>
                <a:tab pos="278130" algn="l"/>
                <a:tab pos="2183130" algn="l"/>
              </a:tabLst>
            </a:pPr>
            <a:r>
              <a:rPr sz="1800" b="1" dirty="0">
                <a:latin typeface="Arial"/>
                <a:cs typeface="Arial"/>
              </a:rPr>
              <a:t>COE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will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act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Information cum</a:t>
            </a:r>
            <a:r>
              <a:rPr sz="1800" b="1" spc="-10" dirty="0">
                <a:latin typeface="Arial"/>
                <a:cs typeface="Arial"/>
              </a:rPr>
              <a:t> coaching 	</a:t>
            </a:r>
            <a:r>
              <a:rPr sz="1800" b="1" dirty="0">
                <a:latin typeface="Arial"/>
                <a:cs typeface="Arial"/>
              </a:rPr>
              <a:t>centre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for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various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training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skill 	</a:t>
            </a:r>
            <a:r>
              <a:rPr sz="1800" b="1" dirty="0">
                <a:latin typeface="Arial"/>
                <a:cs typeface="Arial"/>
              </a:rPr>
              <a:t>development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for</a:t>
            </a:r>
            <a:r>
              <a:rPr sz="1800" b="1" dirty="0">
                <a:latin typeface="Arial"/>
                <a:cs typeface="Arial"/>
              </a:rPr>
              <a:t>	youth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Uttarakhand.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278130" marR="38608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MoU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with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DM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Administration </a:t>
            </a:r>
            <a:r>
              <a:rPr sz="1800" b="1" spc="-10" dirty="0">
                <a:latin typeface="Arial"/>
                <a:cs typeface="Arial"/>
              </a:rPr>
              <a:t>Rudraprayag </a:t>
            </a:r>
            <a:r>
              <a:rPr sz="1800" b="1" dirty="0">
                <a:latin typeface="Arial"/>
                <a:cs typeface="Arial"/>
              </a:rPr>
              <a:t>signed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on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7</a:t>
            </a:r>
            <a:r>
              <a:rPr sz="1800" b="1" baseline="25462" dirty="0">
                <a:latin typeface="Arial"/>
                <a:cs typeface="Arial"/>
              </a:rPr>
              <a:t>th</a:t>
            </a:r>
            <a:r>
              <a:rPr sz="1800" b="1" spc="209" baseline="25462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December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2019,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for </a:t>
            </a:r>
            <a:r>
              <a:rPr sz="1800" b="1" dirty="0">
                <a:latin typeface="Arial"/>
                <a:cs typeface="Arial"/>
              </a:rPr>
              <a:t>operationalising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CoE.</a:t>
            </a:r>
            <a:endParaRPr sz="1800">
              <a:latin typeface="Arial"/>
              <a:cs typeface="Arial"/>
            </a:endParaRPr>
          </a:p>
          <a:p>
            <a:pPr marL="340360" marR="52387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Meeting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Integrated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management </a:t>
            </a:r>
            <a:r>
              <a:rPr sz="1800" b="1" dirty="0">
                <a:latin typeface="Arial"/>
                <a:cs typeface="Arial"/>
              </a:rPr>
              <a:t>committee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CoE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held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11</a:t>
            </a:r>
            <a:r>
              <a:rPr sz="1800" b="1" baseline="25462" dirty="0">
                <a:latin typeface="Arial"/>
                <a:cs typeface="Arial"/>
              </a:rPr>
              <a:t>th</a:t>
            </a:r>
            <a:r>
              <a:rPr sz="1800" b="1" spc="232" baseline="25462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Feb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2020.</a:t>
            </a:r>
            <a:endParaRPr sz="1800">
              <a:latin typeface="Arial"/>
              <a:cs typeface="Arial"/>
            </a:endParaRPr>
          </a:p>
          <a:p>
            <a:pPr marL="340360">
              <a:lnSpc>
                <a:spcPct val="100000"/>
              </a:lnSpc>
              <a:spcBef>
                <a:spcPts val="195"/>
              </a:spcBef>
            </a:pPr>
            <a:r>
              <a:rPr sz="1800" b="1" dirty="0">
                <a:latin typeface="Arial"/>
                <a:cs typeface="Arial"/>
              </a:rPr>
              <a:t>Selection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Faculty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for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to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be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scheduled</a:t>
            </a:r>
            <a:endParaRPr sz="1800">
              <a:latin typeface="Arial"/>
              <a:cs typeface="Arial"/>
            </a:endParaRPr>
          </a:p>
          <a:p>
            <a:pPr marL="372745">
              <a:lnSpc>
                <a:spcPct val="100000"/>
              </a:lnSpc>
              <a:spcBef>
                <a:spcPts val="40"/>
              </a:spcBef>
            </a:pPr>
            <a:r>
              <a:rPr sz="2000" b="1" dirty="0">
                <a:latin typeface="Arial"/>
                <a:cs typeface="Arial"/>
              </a:rPr>
              <a:t>shortly(Postponed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due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COVID19)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4335" y="118871"/>
              <a:ext cx="195072" cy="24383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4899" y="118871"/>
              <a:ext cx="195072" cy="243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4420" y="85343"/>
              <a:ext cx="184912" cy="23926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31140" y="496316"/>
            <a:ext cx="19526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9740" y="691133"/>
            <a:ext cx="14217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C:\Users\BM SUNDRIYAL\Desktop\book.jpg"/>
          <p:cNvGrpSpPr/>
          <p:nvPr/>
        </p:nvGrpSpPr>
        <p:grpSpPr>
          <a:xfrm>
            <a:off x="6177407" y="1257300"/>
            <a:ext cx="2852420" cy="4191000"/>
            <a:chOff x="6177407" y="1257300"/>
            <a:chExt cx="2852420" cy="4191000"/>
          </a:xfrm>
        </p:grpSpPr>
        <p:pic>
          <p:nvPicPr>
            <p:cNvPr id="3" name="object 3" descr="C:\Users\BM SUNDRIYAL\Desktop\book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5507" y="1295400"/>
              <a:ext cx="2776092" cy="41148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96457" y="1276350"/>
              <a:ext cx="2814320" cy="4152900"/>
            </a:xfrm>
            <a:custGeom>
              <a:avLst/>
              <a:gdLst/>
              <a:ahLst/>
              <a:cxnLst/>
              <a:rect l="l" t="t" r="r" b="b"/>
              <a:pathLst>
                <a:path w="2814320" h="4152900">
                  <a:moveTo>
                    <a:pt x="0" y="4152900"/>
                  </a:moveTo>
                  <a:lnTo>
                    <a:pt x="2814192" y="4152900"/>
                  </a:lnTo>
                  <a:lnTo>
                    <a:pt x="2814192" y="0"/>
                  </a:lnTo>
                  <a:lnTo>
                    <a:pt x="0" y="0"/>
                  </a:lnTo>
                  <a:lnTo>
                    <a:pt x="0" y="41529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996310" y="328675"/>
            <a:ext cx="4766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Prominent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activities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contd...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884275"/>
            <a:ext cx="5932170" cy="2769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9395" marR="5080" indent="-227329">
              <a:lnSpc>
                <a:spcPct val="150100"/>
              </a:lnSpc>
              <a:spcBef>
                <a:spcPts val="95"/>
              </a:spcBef>
              <a:buFont typeface="Arial"/>
              <a:buChar char="•"/>
              <a:tabLst>
                <a:tab pos="289560" algn="l"/>
                <a:tab pos="1673860" algn="l"/>
                <a:tab pos="1746885" algn="l"/>
                <a:tab pos="2126615" algn="l"/>
                <a:tab pos="2571750" algn="l"/>
              </a:tabLst>
            </a:pPr>
            <a:r>
              <a:rPr sz="2000" b="1" spc="-10" dirty="0">
                <a:latin typeface="Arial"/>
                <a:cs typeface="Arial"/>
              </a:rPr>
              <a:t>Publication</a:t>
            </a:r>
            <a:r>
              <a:rPr sz="2000" b="1" dirty="0">
                <a:latin typeface="Arial"/>
                <a:cs typeface="Arial"/>
              </a:rPr>
              <a:t>		</a:t>
            </a:r>
            <a:r>
              <a:rPr sz="2000" b="1" spc="-25" dirty="0">
                <a:latin typeface="Arial"/>
                <a:cs typeface="Arial"/>
              </a:rPr>
              <a:t>of</a:t>
            </a:r>
            <a:r>
              <a:rPr sz="2000" b="1" dirty="0">
                <a:latin typeface="Arial"/>
                <a:cs typeface="Arial"/>
              </a:rPr>
              <a:t>	Book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for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youth,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containing 	necessary</a:t>
            </a:r>
            <a:r>
              <a:rPr sz="2000" b="1" dirty="0">
                <a:latin typeface="Arial"/>
                <a:cs typeface="Arial"/>
              </a:rPr>
              <a:t>	information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for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choosing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 </a:t>
            </a:r>
            <a:r>
              <a:rPr sz="2000" b="1" spc="-10" dirty="0">
                <a:latin typeface="Arial"/>
                <a:cs typeface="Arial"/>
              </a:rPr>
              <a:t>suitable 	</a:t>
            </a:r>
            <a:r>
              <a:rPr sz="2000" b="1" dirty="0">
                <a:latin typeface="Arial"/>
                <a:cs typeface="Arial"/>
              </a:rPr>
              <a:t>career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different</a:t>
            </a:r>
            <a:r>
              <a:rPr sz="2000" b="1" dirty="0">
                <a:latin typeface="Arial"/>
                <a:cs typeface="Arial"/>
              </a:rPr>
              <a:t>	</a:t>
            </a:r>
            <a:r>
              <a:rPr sz="2000" b="1" spc="-10" dirty="0">
                <a:latin typeface="Arial"/>
                <a:cs typeface="Arial"/>
              </a:rPr>
              <a:t>streams</a:t>
            </a:r>
            <a:endParaRPr sz="2000">
              <a:latin typeface="Arial"/>
              <a:cs typeface="Arial"/>
            </a:endParaRPr>
          </a:p>
          <a:p>
            <a:pPr marL="237490" marR="377825" indent="-225425" algn="just">
              <a:lnSpc>
                <a:spcPct val="150000"/>
              </a:lnSpc>
              <a:buFont typeface="Arial"/>
              <a:buChar char="•"/>
              <a:tabLst>
                <a:tab pos="289560" algn="l"/>
              </a:tabLst>
            </a:pPr>
            <a:r>
              <a:rPr sz="2000" b="1" dirty="0">
                <a:latin typeface="Arial"/>
                <a:cs typeface="Arial"/>
              </a:rPr>
              <a:t>Free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distribution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more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than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15000</a:t>
            </a:r>
            <a:r>
              <a:rPr sz="2000" b="1" spc="-10" dirty="0">
                <a:latin typeface="Arial"/>
                <a:cs typeface="Arial"/>
              </a:rPr>
              <a:t> books 	</a:t>
            </a:r>
            <a:r>
              <a:rPr sz="2000" b="1" dirty="0">
                <a:latin typeface="Arial"/>
                <a:cs typeface="Arial"/>
              </a:rPr>
              <a:t>during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100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seminars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conducted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across</a:t>
            </a:r>
            <a:r>
              <a:rPr sz="2000" b="1" spc="-25" dirty="0">
                <a:latin typeface="Arial"/>
                <a:cs typeface="Arial"/>
              </a:rPr>
              <a:t> the 	</a:t>
            </a:r>
            <a:r>
              <a:rPr sz="2000" b="1" dirty="0">
                <a:latin typeface="Arial"/>
                <a:cs typeface="Arial"/>
              </a:rPr>
              <a:t>remote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areas</a:t>
            </a:r>
            <a:r>
              <a:rPr sz="2000" b="1" spc="-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Uttarakhand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in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last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3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years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26" name="object 26" descr="C:\Users\BM SUNDRIYAL\Desktop\BOOK1.jp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7200" y="3657598"/>
            <a:ext cx="4800600" cy="3086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2670" y="3822992"/>
            <a:ext cx="3590925" cy="2825115"/>
            <a:chOff x="642670" y="3822992"/>
            <a:chExt cx="3590925" cy="2825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770" y="3861092"/>
              <a:ext cx="3514725" cy="274853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1720" y="3842042"/>
              <a:ext cx="3552825" cy="2787015"/>
            </a:xfrm>
            <a:custGeom>
              <a:avLst/>
              <a:gdLst/>
              <a:ahLst/>
              <a:cxnLst/>
              <a:rect l="l" t="t" r="r" b="b"/>
              <a:pathLst>
                <a:path w="3552825" h="2787015">
                  <a:moveTo>
                    <a:pt x="0" y="2786634"/>
                  </a:moveTo>
                  <a:lnTo>
                    <a:pt x="3552825" y="2786634"/>
                  </a:lnTo>
                  <a:lnTo>
                    <a:pt x="3552825" y="0"/>
                  </a:lnTo>
                  <a:lnTo>
                    <a:pt x="0" y="0"/>
                  </a:lnTo>
                  <a:lnTo>
                    <a:pt x="0" y="2786634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669794" y="404825"/>
            <a:ext cx="49269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5960" algn="l"/>
              </a:tabLst>
            </a:pP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Prominent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	activities</a:t>
            </a:r>
            <a:r>
              <a:rPr sz="2800" spc="-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C00000"/>
                </a:solidFill>
                <a:latin typeface="Arial"/>
                <a:cs typeface="Arial"/>
              </a:rPr>
              <a:t>contd…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6" name="object 6" descr="C:\Users\BM SUNDRIYAL\Desktop\New folder\IMG-20170804-WA0008.jpg"/>
          <p:cNvGrpSpPr/>
          <p:nvPr/>
        </p:nvGrpSpPr>
        <p:grpSpPr>
          <a:xfrm>
            <a:off x="5803391" y="1291971"/>
            <a:ext cx="3226435" cy="2449195"/>
            <a:chOff x="5803391" y="1291971"/>
            <a:chExt cx="3226435" cy="2449195"/>
          </a:xfrm>
        </p:grpSpPr>
        <p:pic>
          <p:nvPicPr>
            <p:cNvPr id="7" name="object 7" descr="C:\Users\BM SUNDRIYAL\Desktop\New folder\IMG-20170804-WA0008.jpg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1491" y="1330071"/>
              <a:ext cx="3150108" cy="237286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822441" y="1311021"/>
              <a:ext cx="3188335" cy="2411095"/>
            </a:xfrm>
            <a:custGeom>
              <a:avLst/>
              <a:gdLst/>
              <a:ahLst/>
              <a:cxnLst/>
              <a:rect l="l" t="t" r="r" b="b"/>
              <a:pathLst>
                <a:path w="3188334" h="2411095">
                  <a:moveTo>
                    <a:pt x="0" y="2410967"/>
                  </a:moveTo>
                  <a:lnTo>
                    <a:pt x="3188208" y="2410967"/>
                  </a:lnTo>
                  <a:lnTo>
                    <a:pt x="3188208" y="0"/>
                  </a:lnTo>
                  <a:lnTo>
                    <a:pt x="0" y="0"/>
                  </a:lnTo>
                  <a:lnTo>
                    <a:pt x="0" y="2410967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 descr="C:\Users\BM SUNDRIYAL\Desktop\New folder\IMG-20170803-WA0047.jpg"/>
          <p:cNvGrpSpPr/>
          <p:nvPr/>
        </p:nvGrpSpPr>
        <p:grpSpPr>
          <a:xfrm>
            <a:off x="5310251" y="3823080"/>
            <a:ext cx="3687445" cy="2844800"/>
            <a:chOff x="5310251" y="3823080"/>
            <a:chExt cx="3687445" cy="2844800"/>
          </a:xfrm>
        </p:grpSpPr>
        <p:pic>
          <p:nvPicPr>
            <p:cNvPr id="10" name="object 10" descr="C:\Users\BM SUNDRIYAL\Desktop\New folder\IMG-20170803-WA0047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8351" y="3861180"/>
              <a:ext cx="3611118" cy="276821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329301" y="3842130"/>
              <a:ext cx="3649345" cy="2806700"/>
            </a:xfrm>
            <a:custGeom>
              <a:avLst/>
              <a:gdLst/>
              <a:ahLst/>
              <a:cxnLst/>
              <a:rect l="l" t="t" r="r" b="b"/>
              <a:pathLst>
                <a:path w="3649345" h="2806700">
                  <a:moveTo>
                    <a:pt x="0" y="2806319"/>
                  </a:moveTo>
                  <a:lnTo>
                    <a:pt x="3649218" y="2806319"/>
                  </a:lnTo>
                  <a:lnTo>
                    <a:pt x="3649218" y="0"/>
                  </a:lnTo>
                  <a:lnTo>
                    <a:pt x="0" y="0"/>
                  </a:lnTo>
                  <a:lnTo>
                    <a:pt x="0" y="2806319"/>
                  </a:lnTo>
                  <a:close/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215" marR="5080" indent="-18415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89560" algn="l"/>
                <a:tab pos="1263650" algn="l"/>
                <a:tab pos="1969135" algn="l"/>
              </a:tabLst>
            </a:pPr>
            <a:r>
              <a:rPr spc="-55" dirty="0"/>
              <a:t>To</a:t>
            </a:r>
            <a:r>
              <a:rPr spc="-40" dirty="0"/>
              <a:t> </a:t>
            </a:r>
            <a:r>
              <a:rPr dirty="0"/>
              <a:t>conduct</a:t>
            </a:r>
            <a:r>
              <a:rPr spc="-25" dirty="0"/>
              <a:t> </a:t>
            </a:r>
            <a:r>
              <a:rPr dirty="0"/>
              <a:t>Seminars</a:t>
            </a:r>
            <a:r>
              <a:rPr spc="-3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remote</a:t>
            </a:r>
            <a:r>
              <a:rPr spc="-40" dirty="0"/>
              <a:t> </a:t>
            </a:r>
            <a:r>
              <a:rPr spc="-10" dirty="0"/>
              <a:t>schools 	</a:t>
            </a:r>
            <a:r>
              <a:rPr dirty="0"/>
              <a:t>and</a:t>
            </a:r>
            <a:r>
              <a:rPr spc="-5" dirty="0"/>
              <a:t> </a:t>
            </a:r>
            <a:r>
              <a:rPr spc="-10" dirty="0"/>
              <a:t>colleges</a:t>
            </a:r>
            <a:r>
              <a:rPr dirty="0"/>
              <a:t>	to</a:t>
            </a:r>
            <a:r>
              <a:rPr spc="-25" dirty="0"/>
              <a:t> </a:t>
            </a:r>
            <a:r>
              <a:rPr dirty="0"/>
              <a:t>create</a:t>
            </a:r>
            <a:r>
              <a:rPr spc="-35" dirty="0"/>
              <a:t> </a:t>
            </a:r>
            <a:r>
              <a:rPr dirty="0"/>
              <a:t>awareness</a:t>
            </a:r>
            <a:r>
              <a:rPr spc="-40" dirty="0"/>
              <a:t> </a:t>
            </a:r>
            <a:r>
              <a:rPr spc="-50" dirty="0"/>
              <a:t>&amp; 	</a:t>
            </a:r>
            <a:r>
              <a:rPr dirty="0"/>
              <a:t>information</a:t>
            </a:r>
            <a:r>
              <a:rPr spc="-4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dirty="0"/>
              <a:t>get</a:t>
            </a:r>
            <a:r>
              <a:rPr spc="-15" dirty="0"/>
              <a:t> </a:t>
            </a:r>
            <a:r>
              <a:rPr dirty="0"/>
              <a:t>jobs</a:t>
            </a:r>
            <a:r>
              <a:rPr spc="-30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Central</a:t>
            </a:r>
            <a:r>
              <a:rPr spc="-40" dirty="0"/>
              <a:t> </a:t>
            </a:r>
            <a:r>
              <a:rPr dirty="0"/>
              <a:t>&amp;</a:t>
            </a:r>
            <a:r>
              <a:rPr spc="-5" dirty="0"/>
              <a:t> </a:t>
            </a:r>
            <a:r>
              <a:rPr spc="-10" dirty="0"/>
              <a:t>State 	</a:t>
            </a:r>
            <a:r>
              <a:rPr dirty="0"/>
              <a:t>govt.</a:t>
            </a:r>
            <a:r>
              <a:rPr spc="-1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PSUs,</a:t>
            </a:r>
            <a:r>
              <a:rPr spc="-20" dirty="0"/>
              <a:t> </a:t>
            </a:r>
            <a:r>
              <a:rPr dirty="0"/>
              <a:t>Banking</a:t>
            </a:r>
            <a:r>
              <a:rPr spc="-30" dirty="0"/>
              <a:t> </a:t>
            </a:r>
            <a:r>
              <a:rPr spc="-20" dirty="0"/>
              <a:t>Sector,</a:t>
            </a:r>
            <a:r>
              <a:rPr spc="-114" dirty="0"/>
              <a:t> </a:t>
            </a:r>
            <a:r>
              <a:rPr spc="-10" dirty="0"/>
              <a:t>Armed 	Forces</a:t>
            </a:r>
            <a:r>
              <a:rPr dirty="0"/>
              <a:t>	and</a:t>
            </a:r>
            <a:r>
              <a:rPr spc="-15" dirty="0"/>
              <a:t> </a:t>
            </a:r>
            <a:r>
              <a:rPr dirty="0"/>
              <a:t>other</a:t>
            </a:r>
            <a:r>
              <a:rPr spc="-25" dirty="0"/>
              <a:t> </a:t>
            </a:r>
            <a:r>
              <a:rPr spc="-10" dirty="0"/>
              <a:t>departments.</a:t>
            </a:r>
          </a:p>
          <a:p>
            <a:pPr marL="266700" marR="173355" indent="-254635">
              <a:lnSpc>
                <a:spcPct val="100000"/>
              </a:lnSpc>
              <a:spcBef>
                <a:spcPts val="1320"/>
              </a:spcBef>
              <a:buFont typeface="Wingdings"/>
              <a:buChar char=""/>
              <a:tabLst>
                <a:tab pos="289560" algn="l"/>
                <a:tab pos="1671955" algn="l"/>
              </a:tabLst>
            </a:pPr>
            <a:r>
              <a:rPr spc="-55" dirty="0"/>
              <a:t>To</a:t>
            </a:r>
            <a:r>
              <a:rPr spc="-35" dirty="0"/>
              <a:t> </a:t>
            </a:r>
            <a:r>
              <a:rPr dirty="0"/>
              <a:t>instill</a:t>
            </a:r>
            <a:r>
              <a:rPr spc="-45" dirty="0"/>
              <a:t> </a:t>
            </a:r>
            <a:r>
              <a:rPr dirty="0"/>
              <a:t>courage</a:t>
            </a:r>
            <a:r>
              <a:rPr spc="-2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confidence</a:t>
            </a:r>
            <a:r>
              <a:rPr spc="-40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spc="-25" dirty="0"/>
              <a:t>our 	</a:t>
            </a:r>
            <a:r>
              <a:rPr dirty="0"/>
              <a:t>youths</a:t>
            </a:r>
            <a:r>
              <a:rPr spc="-10" dirty="0"/>
              <a:t> </a:t>
            </a:r>
            <a:r>
              <a:rPr spc="-25" dirty="0"/>
              <a:t>for</a:t>
            </a:r>
            <a:r>
              <a:rPr dirty="0"/>
              <a:t>	seeking</a:t>
            </a:r>
            <a:r>
              <a:rPr spc="-30" dirty="0"/>
              <a:t> </a:t>
            </a:r>
            <a:r>
              <a:rPr spc="-20" dirty="0"/>
              <a:t>jobs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347118" y="75342"/>
            <a:ext cx="1477645" cy="435609"/>
            <a:chOff x="347118" y="75342"/>
            <a:chExt cx="1477645" cy="435609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7945" y="137275"/>
              <a:ext cx="167852" cy="21163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17117" y="148717"/>
              <a:ext cx="88900" cy="145415"/>
            </a:xfrm>
            <a:custGeom>
              <a:avLst/>
              <a:gdLst/>
              <a:ahLst/>
              <a:cxnLst/>
              <a:rect l="l" t="t" r="r" b="b"/>
              <a:pathLst>
                <a:path w="88900" h="145415">
                  <a:moveTo>
                    <a:pt x="0" y="145160"/>
                  </a:moveTo>
                  <a:lnTo>
                    <a:pt x="88569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0460" y="100583"/>
              <a:ext cx="110947" cy="1737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81049" y="112521"/>
              <a:ext cx="29845" cy="109220"/>
            </a:xfrm>
            <a:custGeom>
              <a:avLst/>
              <a:gdLst/>
              <a:ahLst/>
              <a:cxnLst/>
              <a:rect l="l" t="t" r="r" b="b"/>
              <a:pathLst>
                <a:path w="29844" h="109220">
                  <a:moveTo>
                    <a:pt x="29514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3046" y="137275"/>
              <a:ext cx="163316" cy="2116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9018" y="90129"/>
              <a:ext cx="170313" cy="22012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28598" y="112521"/>
              <a:ext cx="59055" cy="145415"/>
            </a:xfrm>
            <a:custGeom>
              <a:avLst/>
              <a:gdLst/>
              <a:ahLst/>
              <a:cxnLst/>
              <a:rect l="l" t="t" r="r" b="b"/>
              <a:pathLst>
                <a:path w="59055" h="145415">
                  <a:moveTo>
                    <a:pt x="0" y="145160"/>
                  </a:moveTo>
                  <a:lnTo>
                    <a:pt x="59016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2522" y="134111"/>
              <a:ext cx="138429" cy="17830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22032" y="148717"/>
              <a:ext cx="59055" cy="109220"/>
            </a:xfrm>
            <a:custGeom>
              <a:avLst/>
              <a:gdLst/>
              <a:ahLst/>
              <a:cxnLst/>
              <a:rect l="l" t="t" r="r" b="b"/>
              <a:pathLst>
                <a:path w="59055" h="109220">
                  <a:moveTo>
                    <a:pt x="59029" y="108965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36802" y="25768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70">
                  <a:moveTo>
                    <a:pt x="1485" y="889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8072" y="100583"/>
              <a:ext cx="113070" cy="17373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27366" y="94636"/>
              <a:ext cx="123091" cy="17938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99083" y="112521"/>
              <a:ext cx="0" cy="109220"/>
            </a:xfrm>
            <a:custGeom>
              <a:avLst/>
              <a:gdLst/>
              <a:ahLst/>
              <a:cxnLst/>
              <a:rect l="l" t="t" r="r" b="b"/>
              <a:pathLst>
                <a:path h="109220">
                  <a:moveTo>
                    <a:pt x="0" y="108838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206552" y="0"/>
                  </a:moveTo>
                  <a:lnTo>
                    <a:pt x="151644" y="4539"/>
                  </a:lnTo>
                  <a:lnTo>
                    <a:pt x="102303" y="17347"/>
                  </a:lnTo>
                  <a:lnTo>
                    <a:pt x="60499" y="37211"/>
                  </a:lnTo>
                  <a:lnTo>
                    <a:pt x="28201" y="62916"/>
                  </a:lnTo>
                  <a:lnTo>
                    <a:pt x="0" y="127000"/>
                  </a:lnTo>
                  <a:lnTo>
                    <a:pt x="7378" y="160749"/>
                  </a:lnTo>
                  <a:lnTo>
                    <a:pt x="60499" y="216789"/>
                  </a:lnTo>
                  <a:lnTo>
                    <a:pt x="102303" y="236652"/>
                  </a:lnTo>
                  <a:lnTo>
                    <a:pt x="151644" y="249460"/>
                  </a:lnTo>
                  <a:lnTo>
                    <a:pt x="206552" y="254000"/>
                  </a:lnTo>
                  <a:lnTo>
                    <a:pt x="261470" y="249460"/>
                  </a:lnTo>
                  <a:lnTo>
                    <a:pt x="310824" y="236652"/>
                  </a:lnTo>
                  <a:lnTo>
                    <a:pt x="352642" y="216789"/>
                  </a:lnTo>
                  <a:lnTo>
                    <a:pt x="384953" y="191083"/>
                  </a:lnTo>
                  <a:lnTo>
                    <a:pt x="413169" y="127000"/>
                  </a:lnTo>
                  <a:lnTo>
                    <a:pt x="405786" y="93250"/>
                  </a:lnTo>
                  <a:lnTo>
                    <a:pt x="352642" y="37211"/>
                  </a:lnTo>
                  <a:lnTo>
                    <a:pt x="310824" y="17347"/>
                  </a:lnTo>
                  <a:lnTo>
                    <a:pt x="261470" y="4539"/>
                  </a:lnTo>
                  <a:lnTo>
                    <a:pt x="206552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7785" y="221361"/>
              <a:ext cx="413384" cy="254000"/>
            </a:xfrm>
            <a:custGeom>
              <a:avLst/>
              <a:gdLst/>
              <a:ahLst/>
              <a:cxnLst/>
              <a:rect l="l" t="t" r="r" b="b"/>
              <a:pathLst>
                <a:path w="413384" h="254000">
                  <a:moveTo>
                    <a:pt x="0" y="127000"/>
                  </a:moveTo>
                  <a:lnTo>
                    <a:pt x="28201" y="62916"/>
                  </a:lnTo>
                  <a:lnTo>
                    <a:pt x="60499" y="37211"/>
                  </a:lnTo>
                  <a:lnTo>
                    <a:pt x="102303" y="17347"/>
                  </a:lnTo>
                  <a:lnTo>
                    <a:pt x="151644" y="4539"/>
                  </a:lnTo>
                  <a:lnTo>
                    <a:pt x="206552" y="0"/>
                  </a:lnTo>
                  <a:lnTo>
                    <a:pt x="261470" y="4539"/>
                  </a:lnTo>
                  <a:lnTo>
                    <a:pt x="310824" y="17347"/>
                  </a:lnTo>
                  <a:lnTo>
                    <a:pt x="352642" y="37210"/>
                  </a:lnTo>
                  <a:lnTo>
                    <a:pt x="384953" y="62916"/>
                  </a:lnTo>
                  <a:lnTo>
                    <a:pt x="413169" y="127000"/>
                  </a:lnTo>
                  <a:lnTo>
                    <a:pt x="405786" y="160749"/>
                  </a:lnTo>
                  <a:lnTo>
                    <a:pt x="384953" y="191083"/>
                  </a:lnTo>
                  <a:lnTo>
                    <a:pt x="352642" y="216789"/>
                  </a:lnTo>
                  <a:lnTo>
                    <a:pt x="310824" y="236652"/>
                  </a:lnTo>
                  <a:lnTo>
                    <a:pt x="261470" y="249460"/>
                  </a:lnTo>
                  <a:lnTo>
                    <a:pt x="206552" y="254000"/>
                  </a:lnTo>
                  <a:lnTo>
                    <a:pt x="151644" y="249460"/>
                  </a:lnTo>
                  <a:lnTo>
                    <a:pt x="102303" y="236652"/>
                  </a:lnTo>
                  <a:lnTo>
                    <a:pt x="60499" y="216788"/>
                  </a:lnTo>
                  <a:lnTo>
                    <a:pt x="28201" y="191083"/>
                  </a:lnTo>
                  <a:lnTo>
                    <a:pt x="7378" y="160749"/>
                  </a:lnTo>
                  <a:lnTo>
                    <a:pt x="0" y="1270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1102840" y="0"/>
                  </a:moveTo>
                  <a:lnTo>
                    <a:pt x="1085695" y="8096"/>
                  </a:lnTo>
                  <a:lnTo>
                    <a:pt x="1073529" y="12741"/>
                  </a:lnTo>
                  <a:lnTo>
                    <a:pt x="1061232" y="20113"/>
                  </a:lnTo>
                  <a:lnTo>
                    <a:pt x="1030577" y="44799"/>
                  </a:lnTo>
                  <a:lnTo>
                    <a:pt x="994303" y="78612"/>
                  </a:lnTo>
                  <a:lnTo>
                    <a:pt x="935454" y="136620"/>
                  </a:lnTo>
                  <a:lnTo>
                    <a:pt x="907267" y="172477"/>
                  </a:lnTo>
                  <a:lnTo>
                    <a:pt x="840688" y="251364"/>
                  </a:lnTo>
                  <a:lnTo>
                    <a:pt x="762692" y="330251"/>
                  </a:lnTo>
                  <a:lnTo>
                    <a:pt x="700250" y="366109"/>
                  </a:lnTo>
                  <a:lnTo>
                    <a:pt x="672248" y="352717"/>
                  </a:lnTo>
                  <a:lnTo>
                    <a:pt x="648348" y="318154"/>
                  </a:lnTo>
                  <a:lnTo>
                    <a:pt x="627368" y="270843"/>
                  </a:lnTo>
                  <a:lnTo>
                    <a:pt x="608126" y="219203"/>
                  </a:lnTo>
                  <a:lnTo>
                    <a:pt x="589440" y="171655"/>
                  </a:lnTo>
                  <a:lnTo>
                    <a:pt x="570126" y="136620"/>
                  </a:lnTo>
                  <a:lnTo>
                    <a:pt x="541893" y="101734"/>
                  </a:lnTo>
                  <a:lnTo>
                    <a:pt x="489186" y="59539"/>
                  </a:lnTo>
                  <a:lnTo>
                    <a:pt x="460017" y="53943"/>
                  </a:lnTo>
                  <a:lnTo>
                    <a:pt x="430256" y="59039"/>
                  </a:lnTo>
                  <a:lnTo>
                    <a:pt x="400256" y="74422"/>
                  </a:lnTo>
                  <a:lnTo>
                    <a:pt x="365100" y="100234"/>
                  </a:lnTo>
                  <a:lnTo>
                    <a:pt x="319873" y="136620"/>
                  </a:lnTo>
                  <a:lnTo>
                    <a:pt x="298748" y="151103"/>
                  </a:lnTo>
                  <a:lnTo>
                    <a:pt x="268901" y="168546"/>
                  </a:lnTo>
                  <a:lnTo>
                    <a:pt x="232706" y="188360"/>
                  </a:lnTo>
                  <a:lnTo>
                    <a:pt x="192544" y="209956"/>
                  </a:lnTo>
                  <a:lnTo>
                    <a:pt x="150790" y="232744"/>
                  </a:lnTo>
                  <a:lnTo>
                    <a:pt x="109823" y="256136"/>
                  </a:lnTo>
                  <a:lnTo>
                    <a:pt x="72020" y="279543"/>
                  </a:lnTo>
                  <a:lnTo>
                    <a:pt x="39758" y="302376"/>
                  </a:lnTo>
                  <a:lnTo>
                    <a:pt x="1371" y="343964"/>
                  </a:lnTo>
                  <a:lnTo>
                    <a:pt x="0" y="361541"/>
                  </a:lnTo>
                  <a:lnTo>
                    <a:pt x="13680" y="376189"/>
                  </a:lnTo>
                  <a:lnTo>
                    <a:pt x="68451" y="391652"/>
                  </a:lnTo>
                  <a:lnTo>
                    <a:pt x="134324" y="398848"/>
                  </a:lnTo>
                  <a:lnTo>
                    <a:pt x="175498" y="401737"/>
                  </a:lnTo>
                  <a:lnTo>
                    <a:pt x="221471" y="404173"/>
                  </a:lnTo>
                  <a:lnTo>
                    <a:pt x="271724" y="406169"/>
                  </a:lnTo>
                  <a:lnTo>
                    <a:pt x="325738" y="407740"/>
                  </a:lnTo>
                  <a:lnTo>
                    <a:pt x="382993" y="408898"/>
                  </a:lnTo>
                  <a:lnTo>
                    <a:pt x="442970" y="409659"/>
                  </a:lnTo>
                  <a:lnTo>
                    <a:pt x="505150" y="410036"/>
                  </a:lnTo>
                  <a:lnTo>
                    <a:pt x="569014" y="410043"/>
                  </a:lnTo>
                  <a:lnTo>
                    <a:pt x="634042" y="409694"/>
                  </a:lnTo>
                  <a:lnTo>
                    <a:pt x="699715" y="409003"/>
                  </a:lnTo>
                  <a:lnTo>
                    <a:pt x="765514" y="407984"/>
                  </a:lnTo>
                  <a:lnTo>
                    <a:pt x="830919" y="406651"/>
                  </a:lnTo>
                  <a:lnTo>
                    <a:pt x="895412" y="405018"/>
                  </a:lnTo>
                  <a:lnTo>
                    <a:pt x="958472" y="403099"/>
                  </a:lnTo>
                  <a:lnTo>
                    <a:pt x="1019581" y="400907"/>
                  </a:lnTo>
                  <a:lnTo>
                    <a:pt x="1078220" y="398458"/>
                  </a:lnTo>
                  <a:lnTo>
                    <a:pt x="1133868" y="395764"/>
                  </a:lnTo>
                  <a:lnTo>
                    <a:pt x="1186007" y="392840"/>
                  </a:lnTo>
                  <a:lnTo>
                    <a:pt x="1234118" y="389699"/>
                  </a:lnTo>
                  <a:lnTo>
                    <a:pt x="1277681" y="386356"/>
                  </a:lnTo>
                  <a:lnTo>
                    <a:pt x="1316177" y="382825"/>
                  </a:lnTo>
                  <a:lnTo>
                    <a:pt x="1375890" y="375253"/>
                  </a:lnTo>
                  <a:lnTo>
                    <a:pt x="1420424" y="364436"/>
                  </a:lnTo>
                  <a:lnTo>
                    <a:pt x="1451783" y="335013"/>
                  </a:lnTo>
                  <a:lnTo>
                    <a:pt x="1444923" y="317348"/>
                  </a:lnTo>
                  <a:lnTo>
                    <a:pt x="1427247" y="298340"/>
                  </a:lnTo>
                  <a:lnTo>
                    <a:pt x="1401912" y="278461"/>
                  </a:lnTo>
                  <a:lnTo>
                    <a:pt x="1372076" y="258181"/>
                  </a:lnTo>
                  <a:lnTo>
                    <a:pt x="1340895" y="237971"/>
                  </a:lnTo>
                  <a:lnTo>
                    <a:pt x="1311528" y="218302"/>
                  </a:lnTo>
                  <a:lnTo>
                    <a:pt x="1287131" y="199644"/>
                  </a:lnTo>
                  <a:lnTo>
                    <a:pt x="1270861" y="182467"/>
                  </a:lnTo>
                  <a:lnTo>
                    <a:pt x="1236041" y="135558"/>
                  </a:lnTo>
                  <a:lnTo>
                    <a:pt x="1196995" y="88376"/>
                  </a:lnTo>
                  <a:lnTo>
                    <a:pt x="1159830" y="46932"/>
                  </a:lnTo>
                  <a:lnTo>
                    <a:pt x="1130653" y="17240"/>
                  </a:lnTo>
                  <a:lnTo>
                    <a:pt x="1112949" y="2881"/>
                  </a:lnTo>
                  <a:lnTo>
                    <a:pt x="1102840" y="0"/>
                  </a:lnTo>
                  <a:close/>
                </a:path>
              </a:pathLst>
            </a:custGeom>
            <a:solidFill>
              <a:srgbClr val="1364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9818" y="88042"/>
              <a:ext cx="1452245" cy="410209"/>
            </a:xfrm>
            <a:custGeom>
              <a:avLst/>
              <a:gdLst/>
              <a:ahLst/>
              <a:cxnLst/>
              <a:rect l="l" t="t" r="r" b="b"/>
              <a:pathLst>
                <a:path w="1452245" h="410209">
                  <a:moveTo>
                    <a:pt x="44791" y="387318"/>
                  </a:moveTo>
                  <a:lnTo>
                    <a:pt x="13680" y="376189"/>
                  </a:lnTo>
                  <a:lnTo>
                    <a:pt x="0" y="361541"/>
                  </a:lnTo>
                  <a:lnTo>
                    <a:pt x="1371" y="343964"/>
                  </a:lnTo>
                  <a:lnTo>
                    <a:pt x="39758" y="302376"/>
                  </a:lnTo>
                  <a:lnTo>
                    <a:pt x="72020" y="279543"/>
                  </a:lnTo>
                  <a:lnTo>
                    <a:pt x="109823" y="256136"/>
                  </a:lnTo>
                  <a:lnTo>
                    <a:pt x="150790" y="232744"/>
                  </a:lnTo>
                  <a:lnTo>
                    <a:pt x="192544" y="209956"/>
                  </a:lnTo>
                  <a:lnTo>
                    <a:pt x="232706" y="188360"/>
                  </a:lnTo>
                  <a:lnTo>
                    <a:pt x="268901" y="168546"/>
                  </a:lnTo>
                  <a:lnTo>
                    <a:pt x="298748" y="151103"/>
                  </a:lnTo>
                  <a:lnTo>
                    <a:pt x="319873" y="136620"/>
                  </a:lnTo>
                  <a:lnTo>
                    <a:pt x="365100" y="100234"/>
                  </a:lnTo>
                  <a:lnTo>
                    <a:pt x="400256" y="74422"/>
                  </a:lnTo>
                  <a:lnTo>
                    <a:pt x="430256" y="59039"/>
                  </a:lnTo>
                  <a:lnTo>
                    <a:pt x="460017" y="53943"/>
                  </a:lnTo>
                  <a:lnTo>
                    <a:pt x="489186" y="59539"/>
                  </a:lnTo>
                  <a:lnTo>
                    <a:pt x="541893" y="101734"/>
                  </a:lnTo>
                  <a:lnTo>
                    <a:pt x="570126" y="136620"/>
                  </a:lnTo>
                  <a:lnTo>
                    <a:pt x="589440" y="171655"/>
                  </a:lnTo>
                  <a:lnTo>
                    <a:pt x="608126" y="219203"/>
                  </a:lnTo>
                  <a:lnTo>
                    <a:pt x="627368" y="270843"/>
                  </a:lnTo>
                  <a:lnTo>
                    <a:pt x="648348" y="318154"/>
                  </a:lnTo>
                  <a:lnTo>
                    <a:pt x="672248" y="352717"/>
                  </a:lnTo>
                  <a:lnTo>
                    <a:pt x="700250" y="366109"/>
                  </a:lnTo>
                  <a:lnTo>
                    <a:pt x="762692" y="330251"/>
                  </a:lnTo>
                  <a:lnTo>
                    <a:pt x="840688" y="251364"/>
                  </a:lnTo>
                  <a:lnTo>
                    <a:pt x="907267" y="172477"/>
                  </a:lnTo>
                  <a:lnTo>
                    <a:pt x="935454" y="136620"/>
                  </a:lnTo>
                  <a:lnTo>
                    <a:pt x="970052" y="102663"/>
                  </a:lnTo>
                  <a:lnTo>
                    <a:pt x="1012910" y="60610"/>
                  </a:lnTo>
                  <a:lnTo>
                    <a:pt x="1047387" y="30652"/>
                  </a:lnTo>
                  <a:lnTo>
                    <a:pt x="1085695" y="8096"/>
                  </a:lnTo>
                  <a:lnTo>
                    <a:pt x="1095399" y="3452"/>
                  </a:lnTo>
                  <a:lnTo>
                    <a:pt x="1102840" y="0"/>
                  </a:lnTo>
                  <a:lnTo>
                    <a:pt x="1112949" y="2881"/>
                  </a:lnTo>
                  <a:lnTo>
                    <a:pt x="1130653" y="17240"/>
                  </a:lnTo>
                  <a:lnTo>
                    <a:pt x="1159830" y="46932"/>
                  </a:lnTo>
                  <a:lnTo>
                    <a:pt x="1196995" y="88376"/>
                  </a:lnTo>
                  <a:lnTo>
                    <a:pt x="1236041" y="135558"/>
                  </a:lnTo>
                  <a:lnTo>
                    <a:pt x="1270861" y="182467"/>
                  </a:lnTo>
                  <a:lnTo>
                    <a:pt x="1287131" y="199644"/>
                  </a:lnTo>
                  <a:lnTo>
                    <a:pt x="1311528" y="218302"/>
                  </a:lnTo>
                  <a:lnTo>
                    <a:pt x="1340895" y="237971"/>
                  </a:lnTo>
                  <a:lnTo>
                    <a:pt x="1372076" y="258181"/>
                  </a:lnTo>
                  <a:lnTo>
                    <a:pt x="1401912" y="278461"/>
                  </a:lnTo>
                  <a:lnTo>
                    <a:pt x="1427247" y="298340"/>
                  </a:lnTo>
                  <a:lnTo>
                    <a:pt x="1444923" y="317348"/>
                  </a:lnTo>
                  <a:lnTo>
                    <a:pt x="1451783" y="335013"/>
                  </a:lnTo>
                  <a:lnTo>
                    <a:pt x="1444669" y="350866"/>
                  </a:lnTo>
                  <a:lnTo>
                    <a:pt x="1375890" y="375253"/>
                  </a:lnTo>
                  <a:lnTo>
                    <a:pt x="1316177" y="382825"/>
                  </a:lnTo>
                  <a:lnTo>
                    <a:pt x="1277681" y="386356"/>
                  </a:lnTo>
                  <a:lnTo>
                    <a:pt x="1234118" y="389699"/>
                  </a:lnTo>
                  <a:lnTo>
                    <a:pt x="1186007" y="392840"/>
                  </a:lnTo>
                  <a:lnTo>
                    <a:pt x="1133868" y="395764"/>
                  </a:lnTo>
                  <a:lnTo>
                    <a:pt x="1078220" y="398458"/>
                  </a:lnTo>
                  <a:lnTo>
                    <a:pt x="1019581" y="400907"/>
                  </a:lnTo>
                  <a:lnTo>
                    <a:pt x="958472" y="403099"/>
                  </a:lnTo>
                  <a:lnTo>
                    <a:pt x="895412" y="405018"/>
                  </a:lnTo>
                  <a:lnTo>
                    <a:pt x="830919" y="406651"/>
                  </a:lnTo>
                  <a:lnTo>
                    <a:pt x="765514" y="407984"/>
                  </a:lnTo>
                  <a:lnTo>
                    <a:pt x="699715" y="409003"/>
                  </a:lnTo>
                  <a:lnTo>
                    <a:pt x="634042" y="409694"/>
                  </a:lnTo>
                  <a:lnTo>
                    <a:pt x="569014" y="410043"/>
                  </a:lnTo>
                  <a:lnTo>
                    <a:pt x="505150" y="410036"/>
                  </a:lnTo>
                  <a:lnTo>
                    <a:pt x="442970" y="409659"/>
                  </a:lnTo>
                  <a:lnTo>
                    <a:pt x="382993" y="408898"/>
                  </a:lnTo>
                  <a:lnTo>
                    <a:pt x="325738" y="407740"/>
                  </a:lnTo>
                  <a:lnTo>
                    <a:pt x="271724" y="406169"/>
                  </a:lnTo>
                  <a:lnTo>
                    <a:pt x="221471" y="404173"/>
                  </a:lnTo>
                  <a:lnTo>
                    <a:pt x="175498" y="401737"/>
                  </a:lnTo>
                  <a:lnTo>
                    <a:pt x="134324" y="398848"/>
                  </a:lnTo>
                  <a:lnTo>
                    <a:pt x="68451" y="391652"/>
                  </a:lnTo>
                  <a:lnTo>
                    <a:pt x="44791" y="387318"/>
                  </a:lnTo>
                  <a:close/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31140" y="496316"/>
            <a:ext cx="1952625" cy="388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95"/>
              </a:spcBef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2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N I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(Regd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.)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ts val="1130"/>
              </a:lnSpc>
            </a:pPr>
            <a:r>
              <a:rPr sz="1100" b="1" dirty="0">
                <a:latin typeface="Arial"/>
                <a:cs typeface="Arial"/>
              </a:rPr>
              <a:t>Learn,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Earn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&amp;</a:t>
            </a:r>
            <a:r>
              <a:rPr sz="1100" b="1" spc="-10" dirty="0">
                <a:latin typeface="Arial"/>
                <a:cs typeface="Arial"/>
              </a:rPr>
              <a:t> Return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1296</Words>
  <Application>Microsoft Office PowerPoint</Application>
  <PresentationFormat>On-screen Show (4:3)</PresentationFormat>
  <Paragraphs>128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Office Theme</vt:lpstr>
      <vt:lpstr>About Uttarayani</vt:lpstr>
      <vt:lpstr>OBJECTIVES</vt:lpstr>
      <vt:lpstr>Founder Members</vt:lpstr>
      <vt:lpstr>Past Presidents</vt:lpstr>
      <vt:lpstr>Prominent activities</vt:lpstr>
      <vt:lpstr>Prominent activities contd…</vt:lpstr>
      <vt:lpstr>Prominent activities contd…</vt:lpstr>
      <vt:lpstr>Prominent activities contd...</vt:lpstr>
      <vt:lpstr>Prominent activities contd…</vt:lpstr>
      <vt:lpstr>Prominent activities contd...</vt:lpstr>
      <vt:lpstr>Prominent activities contd…</vt:lpstr>
      <vt:lpstr>VVIPs at Uttarayani functions</vt:lpstr>
      <vt:lpstr>Eye Camp (2018)</vt:lpstr>
      <vt:lpstr>ACTIVITIES since May 2019</vt:lpstr>
      <vt:lpstr>ACTIVITIES since May 2019 contd..</vt:lpstr>
      <vt:lpstr>ACTIVITIES since May 2019 contd..</vt:lpstr>
      <vt:lpstr>ACTIVITIES since May 2019 contd..</vt:lpstr>
      <vt:lpstr>UTTARAYANI May 2019 Onwards</vt:lpstr>
      <vt:lpstr>UTTARAYANI May 2019 Onwards</vt:lpstr>
      <vt:lpstr>Special General Body Meeting 31st Aug. &amp; 2nd Nov.19</vt:lpstr>
      <vt:lpstr>Medical Camp 22nd September, 2019</vt:lpstr>
      <vt:lpstr>PowerPoint Presentation</vt:lpstr>
      <vt:lpstr>Water Conservation Seminar 1st October 2019</vt:lpstr>
      <vt:lpstr>PowerPoint Presentation</vt:lpstr>
      <vt:lpstr>PowerPoint Presentation</vt:lpstr>
      <vt:lpstr>www.uttarayani.in</vt:lpstr>
      <vt:lpstr>PowerPoint Presentation</vt:lpstr>
      <vt:lpstr>Cultural Program 23rd November 2019</vt:lpstr>
      <vt:lpstr>Cultural Program 23rd November 2019</vt:lpstr>
      <vt:lpstr>Cultural Program 23rd November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BM SUNDRIYAL</dc:creator>
  <cp:lastModifiedBy>BM SUNDRIYAL</cp:lastModifiedBy>
  <cp:revision>8</cp:revision>
  <dcterms:created xsi:type="dcterms:W3CDTF">2026-08-16T05:18:40Z</dcterms:created>
  <dcterms:modified xsi:type="dcterms:W3CDTF">2026-08-16T06:00:34Z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2020-08-12T00:00:00Z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2026-08-16T00:00:00Z</vt:filetime>
  </property>
  <property fmtid="{D5CDD505-2E9C-101B-9397-08002B2CF9AE}" pid="5" name="Producer">
    <vt:lpwstr>Microsoft® Office PowerPoint® 2007</vt:lpwstr>
  </property>
</Properties>
</file>